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0"/>
  </p:notesMasterIdLst>
  <p:sldIdLst>
    <p:sldId id="256" r:id="rId2"/>
    <p:sldId id="257" r:id="rId3"/>
    <p:sldId id="258" r:id="rId4"/>
    <p:sldId id="277" r:id="rId5"/>
    <p:sldId id="269" r:id="rId6"/>
    <p:sldId id="278" r:id="rId7"/>
    <p:sldId id="271" r:id="rId8"/>
    <p:sldId id="275" r:id="rId9"/>
    <p:sldId id="264" r:id="rId10"/>
    <p:sldId id="280" r:id="rId11"/>
    <p:sldId id="281" r:id="rId12"/>
    <p:sldId id="266" r:id="rId13"/>
    <p:sldId id="272" r:id="rId14"/>
    <p:sldId id="273" r:id="rId15"/>
    <p:sldId id="274" r:id="rId16"/>
    <p:sldId id="267" r:id="rId17"/>
    <p:sldId id="279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027" autoAdjust="0"/>
    <p:restoredTop sz="92795" autoAdjust="0"/>
  </p:normalViewPr>
  <p:slideViewPr>
    <p:cSldViewPr>
      <p:cViewPr>
        <p:scale>
          <a:sx n="75" d="100"/>
          <a:sy n="75" d="100"/>
        </p:scale>
        <p:origin x="-1002" y="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44" d="100"/>
          <a:sy n="44" d="100"/>
        </p:scale>
        <p:origin x="-2082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4B09D9-1C77-4DC0-B5BA-0BBA53F3B852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0C113-A13C-4F96-A447-E27FE94189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9688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0C113-A13C-4F96-A447-E27FE94189F1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0C113-A13C-4F96-A447-E27FE94189F1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8509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17.png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691680" y="1340768"/>
            <a:ext cx="547260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ПРОЕКТ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 теме</a:t>
            </a:r>
            <a:r>
              <a:rPr lang="ru-RU" sz="2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ЗИМУЮЩИЕ  ПТИЦЫ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5552375"/>
            <a:ext cx="9144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                                                                                                    </a:t>
            </a:r>
            <a:r>
              <a:rPr lang="ru-RU" sz="1600" b="1" dirty="0" smtClean="0">
                <a:latin typeface="Arial" pitchFamily="34" charset="0"/>
              </a:rPr>
              <a:t>Подготовила</a:t>
            </a: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                                                                                                               Васильева</a:t>
            </a:r>
            <a:r>
              <a:rPr kumimoji="0" lang="ru-RU" sz="16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Н.В.</a:t>
            </a:r>
            <a:endParaRPr kumimoji="0" lang="ru-RU" sz="16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         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0413"/>
            <a:ext cx="7128791" cy="4256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9" y="404665"/>
            <a:ext cx="3312367" cy="279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501008"/>
            <a:ext cx="3024335" cy="2936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4665"/>
            <a:ext cx="3456384" cy="279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3651250" cy="488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836712"/>
            <a:ext cx="3888432" cy="488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67744" y="188641"/>
            <a:ext cx="46225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Наблюдения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природе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11560" y="1340768"/>
            <a:ext cx="2196637" cy="2939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63941" y="2564904"/>
            <a:ext cx="2230107" cy="2982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7054" y="3789040"/>
            <a:ext cx="2128214" cy="2847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17568" y="1202961"/>
            <a:ext cx="1728192" cy="1598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188640"/>
            <a:ext cx="63924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Экспериментирование – опыт с пером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68760"/>
            <a:ext cx="7139131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Выноска-облако 2"/>
          <p:cNvSpPr/>
          <p:nvPr/>
        </p:nvSpPr>
        <p:spPr>
          <a:xfrm>
            <a:off x="5076056" y="711860"/>
            <a:ext cx="3384376" cy="1537598"/>
          </a:xfrm>
          <a:prstGeom prst="cloudCallout">
            <a:avLst>
              <a:gd name="adj1" fmla="val -8098"/>
              <a:gd name="adj2" fmla="val 105748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Положите перо на ладонь и подуйте на него.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Что произошло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?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107504" y="4725144"/>
            <a:ext cx="3276458" cy="2040828"/>
          </a:xfrm>
          <a:prstGeom prst="cloudCallout">
            <a:avLst>
              <a:gd name="adj1" fmla="val -17552"/>
              <a:gd name="adj2" fmla="val 11274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Перо летит –                          оно лё</a:t>
            </a:r>
            <a:r>
              <a:rPr lang="ru-RU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гкое.</a:t>
            </a:r>
            <a:endParaRPr lang="ru-RU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395536" y="260648"/>
            <a:ext cx="4500594" cy="2071702"/>
          </a:xfrm>
          <a:prstGeom prst="cloudCallout">
            <a:avLst>
              <a:gd name="adj1" fmla="val -8098"/>
              <a:gd name="adj2" fmla="val 105748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Проведите перышком по ладошке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Что вы чувствуете?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5652119" y="692696"/>
            <a:ext cx="3276458" cy="1512168"/>
          </a:xfrm>
          <a:prstGeom prst="cloudCallout">
            <a:avLst>
              <a:gd name="adj1" fmla="val -17552"/>
              <a:gd name="adj2" fmla="val 11274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Перо мягкое и теплое, пушистое.                       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564904"/>
            <a:ext cx="3528393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64904"/>
            <a:ext cx="3600400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0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Видеопросмотр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сюжетов о птицах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17208"/>
          <a:stretch/>
        </p:blipFill>
        <p:spPr bwMode="auto">
          <a:xfrm>
            <a:off x="1475656" y="476672"/>
            <a:ext cx="6408712" cy="5184576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5856" y="188640"/>
            <a:ext cx="20415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Кормушки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9" descr="G:\Направление работы\ЛЕКСИЧЕСКИЕ ТЕМЫ\Птицы\Картинки\безымянный3.bmp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>
            <a:off x="1553760" y="5033300"/>
            <a:ext cx="1556792" cy="2092608"/>
          </a:xfrm>
          <a:prstGeom prst="rect">
            <a:avLst/>
          </a:prstGeom>
          <a:noFill/>
        </p:spPr>
      </p:pic>
      <p:pic>
        <p:nvPicPr>
          <p:cNvPr id="7" name="Picture 11" descr="http://www.schoolpress.ru/upload/iblock/6f3/1976%20razv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29454" y="214290"/>
            <a:ext cx="2018406" cy="1800200"/>
          </a:xfrm>
          <a:prstGeom prst="rect">
            <a:avLst/>
          </a:prstGeom>
          <a:noFill/>
        </p:spPr>
      </p:pic>
      <p:pic>
        <p:nvPicPr>
          <p:cNvPr id="8" name="Picture 9" descr="G:\Направление работы\ЛЕКСИЧЕСКИЕ ТЕМЫ\Птицы\Картинки\безымянный3.bmp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>
            <a:off x="7083324" y="4632452"/>
            <a:ext cx="1577150" cy="2027766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4296616" y="2237494"/>
            <a:ext cx="4163816" cy="21385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96616" y="2014490"/>
            <a:ext cx="4163816" cy="2710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973" y="1307846"/>
            <a:ext cx="2664296" cy="3566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357166"/>
            <a:ext cx="26642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Итоговое  мероприятие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60614"/>
            <a:ext cx="4608512" cy="2708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897544">
            <a:off x="1121835" y="3649031"/>
            <a:ext cx="2324125" cy="23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56621">
            <a:off x="5578284" y="3766115"/>
            <a:ext cx="2367193" cy="221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67744" y="764704"/>
            <a:ext cx="47525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СПАСИБО </a:t>
            </a:r>
            <a:br>
              <a:rPr lang="ru-RU" sz="4400" b="1" dirty="0" smtClean="0"/>
            </a:br>
            <a:r>
              <a:rPr lang="ru-RU" sz="4400" b="1" dirty="0" smtClean="0"/>
              <a:t>ЗА ВНИМАНИЕ!</a:t>
            </a:r>
            <a:endParaRPr lang="ru-RU" sz="4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1" y="2476500"/>
            <a:ext cx="4104456" cy="31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701988"/>
            <a:ext cx="9144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проекта: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познавательно-творческий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групповой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Продолжительность проекта: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краткосрочный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Возраст детей: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 – 5 лет.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Участники проекта: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дети, педагоги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Актуальность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Зимнее время – это не только веселые праздники, оживленное катание с горок, отчаянная игра в снежки, но и крепкие морозы с пронизывающим ветром. Поэтому наша задача – заботиться о братьях наших меньших. Зимующие птицы очень нуждаются в помощи.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Задача взрослых - воспитывать интерес у детей к нашим соседям по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Планете - птицам, желание узнавать новые факты их жизни, заботиться о них, радоваться от сознания того, что делясь крохами, можно спасти птиц зимой от гибели.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ages-12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16216" y="188640"/>
            <a:ext cx="2160240" cy="2160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785786" y="2571744"/>
            <a:ext cx="778674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проекта: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сформировать общее представление дошкольников о зимующих птицах, их образе жизни, характерных признаках и связи с окружающей средой, роли человека в жизни птиц.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bb30040840bcf6671afe2df60f23c7c0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86050" y="-785842"/>
            <a:ext cx="3633936" cy="3605546"/>
          </a:xfrm>
          <a:prstGeom prst="rect">
            <a:avLst/>
          </a:prstGeom>
        </p:spPr>
      </p:pic>
      <p:pic>
        <p:nvPicPr>
          <p:cNvPr id="4" name="Picture 2" descr="http://files.web2edu.ru/40f99cd1-2010-4836-b2e4-23c81161846d/ffeb95ba-e796-446a-ac90-771346be5413.jpg"/>
          <p:cNvPicPr>
            <a:picLocks noChangeAspect="1" noChangeArrowheads="1"/>
          </p:cNvPicPr>
          <p:nvPr/>
        </p:nvPicPr>
        <p:blipFill>
          <a:blip r:embed="rId3" cstate="email">
            <a:lum contrast="30000"/>
          </a:blip>
          <a:srcRect/>
          <a:stretch>
            <a:fillRect/>
          </a:stretch>
        </p:blipFill>
        <p:spPr bwMode="auto">
          <a:xfrm>
            <a:off x="3571868" y="4643446"/>
            <a:ext cx="2736304" cy="1988097"/>
          </a:xfrm>
          <a:prstGeom prst="round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472" y="285728"/>
            <a:ext cx="8215370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проекта: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ОБУЧАЮЩИЕ: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-сформировать представления о зимующих птицах;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формировать желание помогать птицам в трудных зимних условиях;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сформировать навыки у детей правильно подкармливать птиц;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способствовать развитию познавательной и творческой активности,</a:t>
            </a:r>
          </a:p>
          <a:p>
            <a:pPr fontAlgn="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любознательности;</a:t>
            </a:r>
            <a:r>
              <a:rPr lang="ru-RU" dirty="0" smtClean="0"/>
              <a:t> </a:t>
            </a:r>
          </a:p>
          <a:p>
            <a:pPr fontAlgn="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РАЗВИВАЮЩИЕ: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расширять кругозор и обогащать словарный запас детей, развивать связную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речь;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привлечь родителей к более тесному сотрудничеству в проектной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деятельности;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создать условия для расширения представлений о птицах;  (пополнить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развивающую предметно-пространственную среду по теме проекта).</a:t>
            </a: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ВОСПИТЫВАЮЩИЕ: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Воспитывать эмоционально  положительное отношение к зимующим птицам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Воспитывать  желание  работать в коллективе, нести  ответственность  за  результат  совместных  работ.</a:t>
            </a:r>
          </a:p>
          <a:p>
            <a:pPr fontAlgn="t"/>
            <a:r>
              <a:rPr lang="ru-RU" dirty="0" smtClean="0"/>
              <a:t> 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0"/>
            <a:ext cx="66247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214290"/>
            <a:ext cx="8424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Рассматривание иллюстраций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86672" y="1196752"/>
            <a:ext cx="3960440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9446" y="1196752"/>
            <a:ext cx="3362513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42384" y="550281"/>
            <a:ext cx="2880320" cy="3197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98993" y="4149080"/>
            <a:ext cx="3057184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50281"/>
            <a:ext cx="2654007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260648"/>
            <a:ext cx="65088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Чтение художественной литературы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H:\DCIM\101OLYMP\SDC1069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185859" y="1116661"/>
            <a:ext cx="2739774" cy="2320421"/>
          </a:xfrm>
          <a:prstGeom prst="round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Picture 5" descr="H:\DCIM\101OLYMP\SDC1069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5400000">
            <a:off x="6224314" y="4125012"/>
            <a:ext cx="2904746" cy="2232801"/>
          </a:xfrm>
          <a:prstGeom prst="round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4" descr="H:\DCIM\101OLYMP\SDC1069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5400000">
            <a:off x="3145175" y="2623577"/>
            <a:ext cx="2880321" cy="2186911"/>
          </a:xfrm>
          <a:prstGeom prst="round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6" descr="H:\DCIM\101OLYMP\SDC10700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6568550">
            <a:off x="6208881" y="1287610"/>
            <a:ext cx="2376264" cy="1791937"/>
          </a:xfrm>
          <a:prstGeom prst="round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0" name="Picture 2" descr="H:\DCIM\101OLYMP\SDC10701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7093755">
            <a:off x="420582" y="4351812"/>
            <a:ext cx="2521057" cy="1841211"/>
          </a:xfrm>
          <a:prstGeom prst="round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607496" y="836712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7" name="Picture 9" descr="G:\Направление работы\ЛЕКСИЧЕСКИЕ ТЕМЫ\Птицы\Картинки\безымянный3.bmp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>
            <a:off x="1403143" y="4221592"/>
            <a:ext cx="2089240" cy="280831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39552" y="476673"/>
            <a:ext cx="49685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Художественное                         творчество</a:t>
            </a:r>
            <a:endParaRPr lang="ru-RU" sz="2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3" y="1359932"/>
            <a:ext cx="4104457" cy="4805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9" descr="G:\Направление работы\ЛЕКСИЧЕСКИЕ ТЕМЫ\Птицы\Картинки\безымянный3.bmp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>
            <a:off x="6819336" y="873014"/>
            <a:ext cx="1577150" cy="2027766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56792"/>
            <a:ext cx="2140500" cy="2859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67136" y="0"/>
            <a:ext cx="7776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1" y="714356"/>
            <a:ext cx="3312369" cy="2928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86075" y="3933056"/>
            <a:ext cx="3371850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5" y="714356"/>
            <a:ext cx="3240360" cy="2863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507</TotalTime>
  <Words>307</Words>
  <Application>Microsoft Office PowerPoint</Application>
  <PresentationFormat>Экран (4:3)</PresentationFormat>
  <Paragraphs>57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Samsung</dc:creator>
  <cp:lastModifiedBy>Пользователь Windows</cp:lastModifiedBy>
  <cp:revision>59</cp:revision>
  <dcterms:created xsi:type="dcterms:W3CDTF">2014-01-20T08:58:24Z</dcterms:created>
  <dcterms:modified xsi:type="dcterms:W3CDTF">2023-01-30T04:45:45Z</dcterms:modified>
</cp:coreProperties>
</file>