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4" r:id="rId1"/>
  </p:sldMasterIdLst>
  <p:sldIdLst>
    <p:sldId id="256" r:id="rId2"/>
    <p:sldId id="257" r:id="rId3"/>
    <p:sldId id="258" r:id="rId4"/>
    <p:sldId id="261" r:id="rId5"/>
    <p:sldId id="259" r:id="rId6"/>
    <p:sldId id="266" r:id="rId7"/>
    <p:sldId id="260" r:id="rId8"/>
    <p:sldId id="264" r:id="rId9"/>
    <p:sldId id="265" r:id="rId10"/>
    <p:sldId id="262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741D-6DF8-45E8-91D1-741AA75E33FB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16DFD-4EE9-417B-8DAE-A046C5584F6F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1706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741D-6DF8-45E8-91D1-741AA75E33FB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16DFD-4EE9-417B-8DAE-A046C5584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352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741D-6DF8-45E8-91D1-741AA75E33FB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16DFD-4EE9-417B-8DAE-A046C5584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5991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741D-6DF8-45E8-91D1-741AA75E33FB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16DFD-4EE9-417B-8DAE-A046C5584F6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882757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741D-6DF8-45E8-91D1-741AA75E33FB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16DFD-4EE9-417B-8DAE-A046C5584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6508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741D-6DF8-45E8-91D1-741AA75E33FB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16DFD-4EE9-417B-8DAE-A046C5584F6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55720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741D-6DF8-45E8-91D1-741AA75E33FB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16DFD-4EE9-417B-8DAE-A046C5584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104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741D-6DF8-45E8-91D1-741AA75E33FB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16DFD-4EE9-417B-8DAE-A046C5584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1910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741D-6DF8-45E8-91D1-741AA75E33FB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16DFD-4EE9-417B-8DAE-A046C5584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438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741D-6DF8-45E8-91D1-741AA75E33FB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16DFD-4EE9-417B-8DAE-A046C5584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790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741D-6DF8-45E8-91D1-741AA75E33FB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16DFD-4EE9-417B-8DAE-A046C5584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878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741D-6DF8-45E8-91D1-741AA75E33FB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16DFD-4EE9-417B-8DAE-A046C5584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164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741D-6DF8-45E8-91D1-741AA75E33FB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16DFD-4EE9-417B-8DAE-A046C5584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567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741D-6DF8-45E8-91D1-741AA75E33FB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16DFD-4EE9-417B-8DAE-A046C5584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053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741D-6DF8-45E8-91D1-741AA75E33FB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16DFD-4EE9-417B-8DAE-A046C5584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693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741D-6DF8-45E8-91D1-741AA75E33FB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16DFD-4EE9-417B-8DAE-A046C5584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793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741D-6DF8-45E8-91D1-741AA75E33FB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16DFD-4EE9-417B-8DAE-A046C5584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223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637741D-6DF8-45E8-91D1-741AA75E33FB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BD16DFD-4EE9-417B-8DAE-A046C5584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9386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  <p:sldLayoutId id="2147483768" r:id="rId14"/>
    <p:sldLayoutId id="2147483769" r:id="rId15"/>
    <p:sldLayoutId id="2147483770" r:id="rId16"/>
    <p:sldLayoutId id="214748377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еселый Снеговик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350" y="1247775"/>
            <a:ext cx="4181475" cy="393382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Прямоугольник 2"/>
          <p:cNvSpPr/>
          <p:nvPr/>
        </p:nvSpPr>
        <p:spPr>
          <a:xfrm>
            <a:off x="5457825" y="1247775"/>
            <a:ext cx="6096000" cy="23684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400" b="1" i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</a:t>
            </a:r>
            <a:endParaRPr lang="ru-RU" sz="4400" i="1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400" b="1" i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«Такой забавный снеговик!»</a:t>
            </a:r>
            <a:endParaRPr lang="ru-RU" sz="4400" i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19687" y="5181600"/>
            <a:ext cx="6096000" cy="787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СТАРШЕ-ПОДГОТОВИТЕЛЬНАЯ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КОРРЕКЦИОННАЯ ГРУППА</a:t>
            </a:r>
            <a:endParaRPr lang="ru-RU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47699" y="6063577"/>
            <a:ext cx="782202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2023г.</a:t>
            </a:r>
            <a:endParaRPr lang="ru-RU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3193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5570" y="1243430"/>
            <a:ext cx="2694666" cy="47857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749" y="1842595"/>
            <a:ext cx="6101451" cy="38724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2192490" y="227263"/>
            <a:ext cx="640111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Выставка поделок </a:t>
            </a:r>
          </a:p>
          <a:p>
            <a:pPr algn="ctr"/>
            <a:r>
              <a:rPr lang="ru-RU" sz="3600" b="1" cap="none" spc="0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«Вот так чудо – Снеговик!»</a:t>
            </a:r>
            <a:endParaRPr lang="ru-RU" sz="3600" b="1" cap="none" spc="0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93505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38" y="1065936"/>
            <a:ext cx="785812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8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Цель:</a:t>
            </a:r>
            <a:endParaRPr lang="ru-RU" sz="28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Познакомиться с историей появления снеговика и научиться делать снеговика своими руками из различных материалов. </a:t>
            </a:r>
            <a:r>
              <a:rPr lang="ru-RU" sz="28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Развитие познавательных процессов, коммуникативных навыков и навыков сотрудничества. Повышать творческую активность и сплоченность педагогов и детей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048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160869"/>
            <a:ext cx="9486900" cy="6345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ru-RU" sz="2800" b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Задачи: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Обучающие: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Расширить и систематизировать знания дошкольников о истории и традициях, связанных со снеговиками в России.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                                                                  </a:t>
            </a:r>
            <a:r>
              <a:rPr lang="ru-RU" sz="200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Формировать познавательный интерес дошкольников.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Познакомить детей с произведениями художественной литературы про снеговиков.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</a:t>
            </a:r>
            <a:r>
              <a:rPr lang="ru-RU" sz="200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Обогащать и развивать активный словарь детей.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000" b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Развивающие: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</a:t>
            </a:r>
            <a:r>
              <a:rPr lang="ru-RU" sz="200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Развивать коммуникативные навыки детей.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                                        </a:t>
            </a:r>
            <a:r>
              <a:rPr lang="ru-RU" sz="200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Создать в детском коллективе атмосферу совместного творчества.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</a:t>
            </a:r>
            <a:r>
              <a:rPr lang="ru-RU" sz="200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Продолжать развивать творческие способности детей, воображение, мышление, память.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</a:t>
            </a:r>
            <a:r>
              <a:rPr lang="ru-RU" sz="200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Способствовать развитию творческой инициативы и поисковой деятельности дошкольников.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ru-RU" sz="2000" b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Воспитательные: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Продолжать воспитывать доброжелательное отношение к сверстникам, через совместную творческую деятельность.</a:t>
            </a:r>
            <a:b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Воспитывать умение радоваться достигнутому результату;</a:t>
            </a:r>
            <a:b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Воспитывать умение слушать новые художественные произведения, следить за развитием действия, сопереживать героям.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372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31294" b="3929"/>
          <a:stretch/>
        </p:blipFill>
        <p:spPr>
          <a:xfrm>
            <a:off x="5848982" y="1383345"/>
            <a:ext cx="5523868" cy="47709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-614362" y="1934902"/>
            <a:ext cx="738904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Просмотр презентации </a:t>
            </a:r>
          </a:p>
          <a:p>
            <a:pPr algn="ctr"/>
            <a:r>
              <a:rPr lang="ru-RU" sz="3600" b="1" cap="none" spc="0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«История Снеговика»</a:t>
            </a:r>
            <a:endParaRPr lang="ru-RU" sz="3600" b="1" cap="none" spc="0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11561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86"/>
          <a:stretch/>
        </p:blipFill>
        <p:spPr>
          <a:xfrm>
            <a:off x="1785937" y="1579888"/>
            <a:ext cx="3671888" cy="40493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49"/>
          <a:stretch/>
        </p:blipFill>
        <p:spPr>
          <a:xfrm>
            <a:off x="7228972" y="1428750"/>
            <a:ext cx="3843841" cy="457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2463894" y="367010"/>
            <a:ext cx="700704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Рисование «Весёлые снеговики»</a:t>
            </a:r>
            <a:endParaRPr lang="ru-RU" sz="3200" b="1" cap="none" spc="0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03826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49" y="2264210"/>
            <a:ext cx="5273281" cy="395496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400049" y="58310"/>
            <a:ext cx="429476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Лепка</a:t>
            </a:r>
          </a:p>
          <a:p>
            <a:pPr algn="ctr"/>
            <a:r>
              <a:rPr lang="ru-RU" sz="5400" b="1" cap="none" spc="0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 «Снеговик»</a:t>
            </a:r>
            <a:endParaRPr lang="ru-RU" sz="5400" b="1" cap="none" spc="0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0444" y="1696013"/>
            <a:ext cx="5242457" cy="37817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6017644" y="194666"/>
            <a:ext cx="534325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</a:t>
            </a:r>
          </a:p>
          <a:p>
            <a:pPr algn="ctr"/>
            <a:r>
              <a:rPr lang="ru-RU" sz="40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Times New Roman" panose="02020603050405020304" pitchFamily="18" charset="0"/>
                <a:cs typeface="Times New Roman" panose="02020603050405020304" pitchFamily="18" charset="0"/>
              </a:rPr>
              <a:t>«Забавный снеговик»</a:t>
            </a:r>
          </a:p>
        </p:txBody>
      </p:sp>
    </p:spTree>
    <p:extLst>
      <p:ext uri="{BB962C8B-B14F-4D97-AF65-F5344CB8AC3E}">
        <p14:creationId xmlns:p14="http://schemas.microsoft.com/office/powerpoint/2010/main" val="12670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45" r="3903" b="9300"/>
          <a:stretch/>
        </p:blipFill>
        <p:spPr>
          <a:xfrm>
            <a:off x="6502518" y="1992087"/>
            <a:ext cx="3986213" cy="44719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79"/>
          <a:stretch/>
        </p:blipFill>
        <p:spPr>
          <a:xfrm>
            <a:off x="925626" y="1055687"/>
            <a:ext cx="4317885" cy="51999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4170462" y="270857"/>
            <a:ext cx="731668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Коллективная работа</a:t>
            </a:r>
          </a:p>
          <a:p>
            <a:pPr algn="ctr"/>
            <a:r>
              <a:rPr lang="ru-RU" sz="3200" b="1" cap="none" spc="0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 «Вот так чудо – </a:t>
            </a:r>
          </a:p>
          <a:p>
            <a:pPr algn="ctr"/>
            <a:r>
              <a:rPr lang="ru-RU" sz="3200" b="1" cap="none" spc="0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Снеговик!»</a:t>
            </a:r>
            <a:endParaRPr lang="ru-RU" sz="3200" b="1" cap="none" spc="0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89315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3703" y="975481"/>
            <a:ext cx="5586159" cy="474666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785814" y="2318389"/>
            <a:ext cx="345610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«ЛЕПИМ МЫ </a:t>
            </a:r>
          </a:p>
          <a:p>
            <a:pPr algn="ctr"/>
            <a:r>
              <a:rPr lang="ru-RU" sz="3200" b="1" cap="none" spc="0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СНЕГОВИКА»</a:t>
            </a:r>
            <a:endParaRPr lang="ru-RU" sz="3200" b="1" cap="none" spc="0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0689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7060" y="1853146"/>
            <a:ext cx="5905501" cy="44337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326265" y="237963"/>
            <a:ext cx="688201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Развлечение </a:t>
            </a:r>
          </a:p>
          <a:p>
            <a:pPr algn="ctr"/>
            <a:r>
              <a:rPr lang="ru-RU" sz="3600" b="1" cap="none" spc="0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«День рождения Снеговика»</a:t>
            </a:r>
            <a:endParaRPr lang="ru-RU" sz="3600" b="1" cap="none" spc="0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50971119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277</TotalTime>
  <Words>116</Words>
  <Application>Microsoft Office PowerPoint</Application>
  <PresentationFormat>Широкоэкранный</PresentationFormat>
  <Paragraphs>29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Calibri</vt:lpstr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Work</dc:creator>
  <cp:lastModifiedBy>Work</cp:lastModifiedBy>
  <cp:revision>19</cp:revision>
  <dcterms:created xsi:type="dcterms:W3CDTF">2023-01-23T12:46:24Z</dcterms:created>
  <dcterms:modified xsi:type="dcterms:W3CDTF">2023-01-27T13:01:37Z</dcterms:modified>
</cp:coreProperties>
</file>