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12"/>
  </p:notesMasterIdLst>
  <p:sldIdLst>
    <p:sldId id="256" r:id="rId2"/>
    <p:sldId id="257" r:id="rId3"/>
    <p:sldId id="262" r:id="rId4"/>
    <p:sldId id="258" r:id="rId5"/>
    <p:sldId id="259" r:id="rId6"/>
    <p:sldId id="260" r:id="rId7"/>
    <p:sldId id="264" r:id="rId8"/>
    <p:sldId id="265" r:id="rId9"/>
    <p:sldId id="263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74026-B567-498F-B4FD-C2DF26F63F4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27AB56-89BF-4C36-8A54-06EBB78E3D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265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AB56-89BF-4C36-8A54-06EBB78E3D0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78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85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786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8727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210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9439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276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372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868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477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735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047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12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46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098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77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9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BC73B-8108-47A3-A6CB-5A42F144C79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462C4E9-620E-4985-B999-1C93533F41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89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015" t="3181" r="3214"/>
          <a:stretch/>
        </p:blipFill>
        <p:spPr>
          <a:xfrm>
            <a:off x="500062" y="957263"/>
            <a:ext cx="4743450" cy="504348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3512" r="12922"/>
          <a:stretch/>
        </p:blipFill>
        <p:spPr>
          <a:xfrm>
            <a:off x="5243512" y="1552755"/>
            <a:ext cx="4900612" cy="265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78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82" y="2113471"/>
            <a:ext cx="4416898" cy="3899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190446" y="396816"/>
            <a:ext cx="3019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Вместе с родителями ребята сделали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«Генеалогическое древо»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17281" y="396816"/>
            <a:ext cx="2755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Кроссворд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«Моя семья»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450" y="1436968"/>
            <a:ext cx="5261925" cy="3946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3001" y="857251"/>
            <a:ext cx="80010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Формировать у детей понятие «семья»;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представление детей о семье, семейных и  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родственных отношениях; расширять представления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детей о своей семье, родословной, семейных 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традициях; воспитывать любовь и уважительное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отношение к родителям и предкам, развивать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партнерские отношения с семьёй.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437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4227~1\AppData\Local\Temp\Rar$DIa0.991\IMG-20221126-WA0001.jpg"/>
          <p:cNvPicPr>
            <a:picLocks noChangeAspect="1" noChangeArrowheads="1"/>
          </p:cNvPicPr>
          <p:nvPr/>
        </p:nvPicPr>
        <p:blipFill>
          <a:blip r:embed="rId2"/>
          <a:srcRect t="18003"/>
          <a:stretch>
            <a:fillRect/>
          </a:stretch>
        </p:blipFill>
        <p:spPr bwMode="auto">
          <a:xfrm>
            <a:off x="4940060" y="724619"/>
            <a:ext cx="4376468" cy="2691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4227~1\AppData\Local\Temp\Rar$DIa0.859\IMG-20221126-WA0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3690" y="3912077"/>
            <a:ext cx="3617343" cy="2713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4227~1\AppData\Local\Temp\Rar$DIa0.722\IMG-20221126-WA0003.jpg"/>
          <p:cNvPicPr>
            <a:picLocks noChangeAspect="1" noChangeArrowheads="1"/>
          </p:cNvPicPr>
          <p:nvPr/>
        </p:nvPicPr>
        <p:blipFill>
          <a:blip r:embed="rId4"/>
          <a:srcRect t="37766"/>
          <a:stretch>
            <a:fillRect/>
          </a:stretch>
        </p:blipFill>
        <p:spPr bwMode="auto">
          <a:xfrm>
            <a:off x="729291" y="2562045"/>
            <a:ext cx="3773697" cy="3131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173192" y="1138687"/>
            <a:ext cx="3226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Просмотр презентации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«Семейный очаг»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6" b="16875"/>
          <a:stretch/>
        </p:blipFill>
        <p:spPr>
          <a:xfrm>
            <a:off x="681878" y="971550"/>
            <a:ext cx="3084419" cy="3686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5" b="26459"/>
          <a:stretch/>
        </p:blipFill>
        <p:spPr>
          <a:xfrm>
            <a:off x="7584896" y="682835"/>
            <a:ext cx="3084419" cy="4229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7292"/>
          <a:stretch/>
        </p:blipFill>
        <p:spPr>
          <a:xfrm>
            <a:off x="4083109" y="2067914"/>
            <a:ext cx="3084419" cy="4229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950899" y="517586"/>
            <a:ext cx="3165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Аппликация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«Букет для мамы»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94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004" y="1777490"/>
            <a:ext cx="7757584" cy="439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128963" y="857250"/>
            <a:ext cx="4229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портрет»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731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7" b="27799"/>
          <a:stretch>
            <a:fillRect/>
          </a:stretch>
        </p:blipFill>
        <p:spPr>
          <a:xfrm>
            <a:off x="3958568" y="664233"/>
            <a:ext cx="3084419" cy="3778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95" b="21533"/>
          <a:stretch>
            <a:fillRect/>
          </a:stretch>
        </p:blipFill>
        <p:spPr>
          <a:xfrm>
            <a:off x="7478414" y="2441275"/>
            <a:ext cx="3084419" cy="3536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93" b="19756"/>
          <a:stretch>
            <a:fillRect/>
          </a:stretch>
        </p:blipFill>
        <p:spPr>
          <a:xfrm>
            <a:off x="558097" y="2743200"/>
            <a:ext cx="3084419" cy="3027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55608" y="1009291"/>
            <a:ext cx="2907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Рисование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«Мой автопортрет»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461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C:\Users\4227~1\AppData\Local\Temp\Rar$DIa0.371\IMG-20221126-WA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02701" y="1350034"/>
            <a:ext cx="4618008" cy="3463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7" descr="C:\Users\4227~1\AppData\Local\Temp\Rar$DIa0.614\IMG-20221126-WA00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129" y="2048772"/>
            <a:ext cx="4859548" cy="3644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820174" y="715993"/>
            <a:ext cx="3830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Рисование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«Моя семья»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4227~1\AppData\Local\Temp\Rar$DIa0.792\IMG-20221126-WA0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44" y="1897812"/>
            <a:ext cx="4991819" cy="3743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4227~1\AppData\Local\Temp\Rar$DIa0.822\IMG-20221126-WA0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1328" y="1123589"/>
            <a:ext cx="5092461" cy="3819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595887" y="707366"/>
            <a:ext cx="3761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«Как мы растём»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4227~1\AppData\Local\Temp\Rar$DIa0.624\IMG-20221126-WA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958" y="3515264"/>
            <a:ext cx="4054415" cy="3040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4227~1\AppData\Local\Temp\Rar$DIa0.821\IMG-20221126-WA0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7827" y="3151996"/>
            <a:ext cx="2591878" cy="3455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4227~1\AppData\Local\Temp\Rar$DIa0.580\IMG-20221126-WA00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35019" y="3288820"/>
            <a:ext cx="4057290" cy="3042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4227~1\AppData\Local\Temp\Rar$DIa0.487\IMG-20221126-WA00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9217" y="528369"/>
            <a:ext cx="3815750" cy="2861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4227~1\AppData\Local\Temp\Rar$DIa0.515\IMG-20221126-WA00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88039" y="508958"/>
            <a:ext cx="3531079" cy="2648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218316" y="1069676"/>
            <a:ext cx="29502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Праздник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«Спасибо скажем маме!»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212</TotalTime>
  <Words>108</Words>
  <Application>Microsoft Office PowerPoint</Application>
  <PresentationFormat>Широкоэкранный</PresentationFormat>
  <Paragraphs>22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Work</cp:lastModifiedBy>
  <cp:revision>7</cp:revision>
  <dcterms:created xsi:type="dcterms:W3CDTF">2022-11-25T04:59:04Z</dcterms:created>
  <dcterms:modified xsi:type="dcterms:W3CDTF">2022-11-28T10:25:52Z</dcterms:modified>
</cp:coreProperties>
</file>