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2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11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676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162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02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74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843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71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988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427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70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8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472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0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22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15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46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576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C5C7F55-4526-400B-B7C3-AB1152C1CF0E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A829C71-3268-48A1-A305-E107C442B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115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2"/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23981" y="2334722"/>
            <a:ext cx="95440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«Дикие животные осенью»</a:t>
            </a:r>
            <a:endParaRPr lang="ru-RU" sz="36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86750" y="5234583"/>
            <a:ext cx="3459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Старше – подготовительная коррекционная группа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8775" y="6157913"/>
            <a:ext cx="1414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  2022г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82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8775" y="928688"/>
            <a:ext cx="9529763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u="sng" dirty="0" smtClean="0">
                <a:solidFill>
                  <a:schemeClr val="accent1">
                    <a:lumMod val="75000"/>
                  </a:schemeClr>
                </a:solidFill>
              </a:rPr>
              <a:t>Цель: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Знакомить детей с природой родного края. Сформировать у детей осознанно-правильное отношение к представителям живой природы; убеждение, что красота природы бесценна, поэтому её надо охранять.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Активизировать и систематизировать представления детей о разнообразии животного мира Тверской области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3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1"/>
          <a:stretch/>
        </p:blipFill>
        <p:spPr>
          <a:xfrm>
            <a:off x="6496050" y="1042987"/>
            <a:ext cx="4357495" cy="4514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/>
          <a:stretch/>
        </p:blipFill>
        <p:spPr>
          <a:xfrm>
            <a:off x="823912" y="1528763"/>
            <a:ext cx="514350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171701" y="242887"/>
            <a:ext cx="73723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Просмотр презентации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«Дикие животные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вышневолоцкого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района»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80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42"/>
          <a:stretch/>
        </p:blipFill>
        <p:spPr>
          <a:xfrm>
            <a:off x="938213" y="1471613"/>
            <a:ext cx="5143500" cy="4900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562" y="574674"/>
            <a:ext cx="4348163" cy="5797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938213" y="472429"/>
            <a:ext cx="6091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Рисование «Дикие животные - ЛИСА»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870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3026" y="1457325"/>
            <a:ext cx="4086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Аппликация «Зайка»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66" t="24489" r="-404" b="379"/>
          <a:stretch/>
        </p:blipFill>
        <p:spPr>
          <a:xfrm>
            <a:off x="5155815" y="830907"/>
            <a:ext cx="5131185" cy="5518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7988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4" r="13219"/>
          <a:stretch/>
        </p:blipFill>
        <p:spPr>
          <a:xfrm>
            <a:off x="5897081" y="601191"/>
            <a:ext cx="5783740" cy="42125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4" r="57766"/>
          <a:stretch/>
        </p:blipFill>
        <p:spPr>
          <a:xfrm rot="5400000">
            <a:off x="1514348" y="1302576"/>
            <a:ext cx="3729039" cy="57508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785938" y="728663"/>
            <a:ext cx="3471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Лепка «Медведь» 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r="35351"/>
          <a:stretch/>
        </p:blipFill>
        <p:spPr>
          <a:xfrm rot="5400000">
            <a:off x="1181258" y="-36831"/>
            <a:ext cx="2716973" cy="3954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6" r="25000"/>
          <a:stretch/>
        </p:blipFill>
        <p:spPr>
          <a:xfrm rot="5400000">
            <a:off x="8228517" y="-24782"/>
            <a:ext cx="3289570" cy="3713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6" r="29219"/>
          <a:stretch/>
        </p:blipFill>
        <p:spPr>
          <a:xfrm rot="5400000">
            <a:off x="579799" y="2952988"/>
            <a:ext cx="3345394" cy="4037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4" r="31328"/>
          <a:stretch/>
        </p:blipFill>
        <p:spPr>
          <a:xfrm rot="5400000">
            <a:off x="7961869" y="2932558"/>
            <a:ext cx="3281438" cy="4254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3" t="4687" r="16562" b="7030"/>
          <a:stretch/>
        </p:blipFill>
        <p:spPr>
          <a:xfrm rot="5569931">
            <a:off x="3846328" y="2182308"/>
            <a:ext cx="4461492" cy="2902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958864" y="311734"/>
            <a:ext cx="2867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Рассказы детей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 животных.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70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1" t="12740" r="14922"/>
          <a:stretch/>
        </p:blipFill>
        <p:spPr>
          <a:xfrm>
            <a:off x="5200650" y="1452776"/>
            <a:ext cx="6472238" cy="4201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957170" y="328613"/>
            <a:ext cx="4271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Работа с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лэпбуком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" r="33672"/>
          <a:stretch/>
        </p:blipFill>
        <p:spPr>
          <a:xfrm rot="5400000">
            <a:off x="100890" y="1460617"/>
            <a:ext cx="5640919" cy="4071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828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9" r="23008" b="17430"/>
          <a:stretch/>
        </p:blipFill>
        <p:spPr>
          <a:xfrm>
            <a:off x="371474" y="1371599"/>
            <a:ext cx="6068509" cy="4014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343025" y="671513"/>
            <a:ext cx="385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Игра «Кто что ест»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869" y="1557336"/>
            <a:ext cx="4901609" cy="4602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817" y="731464"/>
            <a:ext cx="313971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1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80</TotalTime>
  <Words>93</Words>
  <Application>Microsoft Office PowerPoint</Application>
  <PresentationFormat>Широкоэкранный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14</cp:revision>
  <dcterms:created xsi:type="dcterms:W3CDTF">2022-10-25T12:28:22Z</dcterms:created>
  <dcterms:modified xsi:type="dcterms:W3CDTF">2022-10-26T07:29:36Z</dcterms:modified>
</cp:coreProperties>
</file>