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6" r:id="rId8"/>
    <p:sldId id="261" r:id="rId9"/>
    <p:sldId id="265" r:id="rId10"/>
    <p:sldId id="263" r:id="rId11"/>
    <p:sldId id="26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5235B-0059-43C3-863E-3B313E00E8D4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00F-8CB4-489F-9E9B-6CA9C335EEA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3499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5235B-0059-43C3-863E-3B313E00E8D4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00F-8CB4-489F-9E9B-6CA9C335E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629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5235B-0059-43C3-863E-3B313E00E8D4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00F-8CB4-489F-9E9B-6CA9C335E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704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5235B-0059-43C3-863E-3B313E00E8D4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00F-8CB4-489F-9E9B-6CA9C335EEA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24625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5235B-0059-43C3-863E-3B313E00E8D4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00F-8CB4-489F-9E9B-6CA9C335E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380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5235B-0059-43C3-863E-3B313E00E8D4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00F-8CB4-489F-9E9B-6CA9C335EEA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1077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5235B-0059-43C3-863E-3B313E00E8D4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00F-8CB4-489F-9E9B-6CA9C335E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70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5235B-0059-43C3-863E-3B313E00E8D4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00F-8CB4-489F-9E9B-6CA9C335E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411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5235B-0059-43C3-863E-3B313E00E8D4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00F-8CB4-489F-9E9B-6CA9C335E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36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5235B-0059-43C3-863E-3B313E00E8D4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00F-8CB4-489F-9E9B-6CA9C335E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676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5235B-0059-43C3-863E-3B313E00E8D4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00F-8CB4-489F-9E9B-6CA9C335E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854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5235B-0059-43C3-863E-3B313E00E8D4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00F-8CB4-489F-9E9B-6CA9C335E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567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5235B-0059-43C3-863E-3B313E00E8D4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00F-8CB4-489F-9E9B-6CA9C335E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173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5235B-0059-43C3-863E-3B313E00E8D4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00F-8CB4-489F-9E9B-6CA9C335E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356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5235B-0059-43C3-863E-3B313E00E8D4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00F-8CB4-489F-9E9B-6CA9C335E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875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5235B-0059-43C3-863E-3B313E00E8D4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00F-8CB4-489F-9E9B-6CA9C335E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550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5235B-0059-43C3-863E-3B313E00E8D4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3200F-8CB4-489F-9E9B-6CA9C335E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971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B45235B-0059-43C3-863E-3B313E00E8D4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5F3200F-8CB4-489F-9E9B-6CA9C335EE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186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4525" y="1138535"/>
            <a:ext cx="79438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Информационно-познавательный 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ПРОЕКТ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«Этих дней не смолкнет слава»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5164" y="3490800"/>
            <a:ext cx="4218798" cy="25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594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665" y="1500185"/>
            <a:ext cx="9974937" cy="4486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087978" y="424160"/>
            <a:ext cx="427431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«Посещение обелиска»</a:t>
            </a:r>
            <a:endParaRPr lang="ru-RU" sz="32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262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92"/>
          <a:stretch/>
        </p:blipFill>
        <p:spPr>
          <a:xfrm>
            <a:off x="3324225" y="1057275"/>
            <a:ext cx="5143500" cy="5500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303715" y="133945"/>
            <a:ext cx="718453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Вручение грамот и сладких призов.</a:t>
            </a:r>
            <a:endParaRPr lang="ru-RU" sz="3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215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9150" y="375761"/>
            <a:ext cx="100965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нравственно-патриотических чувств у детей дошкольного возраста посредством ознакомления с событиями Великой Отечественной войны и праздником Победы.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04962" y="1550284"/>
            <a:ext cx="9310688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Обучающие: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Расширить и систематизировать представления детей о Великой Отечественной войне и ее героях, о празднике Дне Победы; 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Пополнить знания детей информацией о герое ВОВ - нашем земляке (Матвеев О.И.), о мемориалах посвященных ВОВ города Вышнего Волочка и Тверской области. 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нравственно-патриотические качества: храбрость, мужество, стремление защищать свою Родину.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у детей умение отражать свои впечатления </a:t>
            </a:r>
            <a:r>
              <a:rPr lang="ru-RU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вразнообразной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 (моделирование, изобразительная деятельность и т. д.).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Формировать эмоциональную заинтересованность;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патриотические чувства;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3189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2"/>
          <a:stretch/>
        </p:blipFill>
        <p:spPr>
          <a:xfrm>
            <a:off x="915960" y="1233377"/>
            <a:ext cx="5143500" cy="5243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213" y="812689"/>
            <a:ext cx="4248150" cy="566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825959" y="289469"/>
            <a:ext cx="819717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Виртуальная экскурсия к Ржевскому МЕМОРИАЛУ</a:t>
            </a:r>
            <a:endParaRPr lang="ru-RU" sz="28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887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217" y="969963"/>
            <a:ext cx="4076700" cy="543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186" y="969963"/>
            <a:ext cx="4105275" cy="5473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124567" y="84733"/>
            <a:ext cx="52833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мини – музея </a:t>
            </a:r>
            <a:endParaRPr lang="ru-RU" sz="3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029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481" y="1487280"/>
            <a:ext cx="7812044" cy="4427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835214" y="324147"/>
            <a:ext cx="863589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«Олег Матвеев – герой ВОВ»</a:t>
            </a:r>
            <a:endParaRPr lang="ru-RU" sz="3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997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3" t="8334" r="833" b="-417"/>
          <a:stretch/>
        </p:blipFill>
        <p:spPr>
          <a:xfrm>
            <a:off x="6551315" y="1040567"/>
            <a:ext cx="4352191" cy="5343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456161" y="214907"/>
            <a:ext cx="527125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Фронтовые письма треугольники</a:t>
            </a:r>
            <a:endParaRPr lang="ru-RU" sz="28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63" y="847725"/>
            <a:ext cx="4152275" cy="5536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55502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91" b="17084"/>
          <a:stretch/>
        </p:blipFill>
        <p:spPr>
          <a:xfrm>
            <a:off x="1457325" y="1132224"/>
            <a:ext cx="4186238" cy="5340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67" b="22709"/>
          <a:stretch/>
        </p:blipFill>
        <p:spPr>
          <a:xfrm>
            <a:off x="6654052" y="899041"/>
            <a:ext cx="4218736" cy="4983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469490" y="252710"/>
            <a:ext cx="556735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«Вечный огонь»</a:t>
            </a:r>
            <a:endParaRPr lang="ru-RU" sz="3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598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323" y="1073148"/>
            <a:ext cx="3690938" cy="4921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67"/>
          <a:stretch/>
        </p:blipFill>
        <p:spPr>
          <a:xfrm>
            <a:off x="5838834" y="1258885"/>
            <a:ext cx="5143500" cy="5200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007946" y="149818"/>
            <a:ext cx="766177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Коллективная </a:t>
            </a:r>
            <a:r>
              <a:rPr lang="ru-RU" sz="36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36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«Вечный огонь»</a:t>
            </a:r>
            <a:endParaRPr lang="ru-RU" sz="3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603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24" y="1957388"/>
            <a:ext cx="5060174" cy="3943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491" y="1068454"/>
            <a:ext cx="5543838" cy="3617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051157" y="145125"/>
            <a:ext cx="621067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посвященный 9 мая.</a:t>
            </a:r>
            <a:endParaRPr lang="ru-RU" sz="3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698394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190</TotalTime>
  <Words>174</Words>
  <Application>Microsoft Office PowerPoint</Application>
  <PresentationFormat>Широкоэкранный</PresentationFormat>
  <Paragraphs>23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Work</dc:creator>
  <cp:lastModifiedBy>Work</cp:lastModifiedBy>
  <cp:revision>9</cp:revision>
  <dcterms:created xsi:type="dcterms:W3CDTF">2022-05-16T04:53:37Z</dcterms:created>
  <dcterms:modified xsi:type="dcterms:W3CDTF">2022-05-16T08:06:19Z</dcterms:modified>
</cp:coreProperties>
</file>