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6" r:id="rId4"/>
    <p:sldId id="269" r:id="rId5"/>
    <p:sldId id="267" r:id="rId6"/>
    <p:sldId id="264" r:id="rId7"/>
    <p:sldId id="270" r:id="rId8"/>
    <p:sldId id="257" r:id="rId9"/>
    <p:sldId id="263" r:id="rId10"/>
    <p:sldId id="262" r:id="rId11"/>
    <p:sldId id="258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603" autoAdjust="0"/>
    <p:restoredTop sz="94660"/>
  </p:normalViewPr>
  <p:slideViewPr>
    <p:cSldViewPr>
      <p:cViewPr varScale="1">
        <p:scale>
          <a:sx n="68" d="100"/>
          <a:sy n="68" d="100"/>
        </p:scale>
        <p:origin x="-13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9495-A25A-4C66-8487-21E35E526AB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CCD-D59B-4FD7-BDD1-98A4096632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9495-A25A-4C66-8487-21E35E526AB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CCD-D59B-4FD7-BDD1-98A4096632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9495-A25A-4C66-8487-21E35E526AB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CCD-D59B-4FD7-BDD1-98A4096632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9495-A25A-4C66-8487-21E35E526AB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CCD-D59B-4FD7-BDD1-98A4096632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9495-A25A-4C66-8487-21E35E526AB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CCD-D59B-4FD7-BDD1-98A4096632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9495-A25A-4C66-8487-21E35E526AB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CCD-D59B-4FD7-BDD1-98A4096632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9495-A25A-4C66-8487-21E35E526AB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CCD-D59B-4FD7-BDD1-98A4096632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9495-A25A-4C66-8487-21E35E526AB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CCD-D59B-4FD7-BDD1-98A4096632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9495-A25A-4C66-8487-21E35E526AB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CCD-D59B-4FD7-BDD1-98A4096632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9495-A25A-4C66-8487-21E35E526AB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CCD-D59B-4FD7-BDD1-98A4096632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9495-A25A-4C66-8487-21E35E526AB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CCD-D59B-4FD7-BDD1-98A4096632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D9495-A25A-4C66-8487-21E35E526AB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BCCCD-D59B-4FD7-BDD1-98A4096632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Georgia" pitchFamily="18" charset="0"/>
              </a:rPr>
              <a:t>Мы играем в театр</a:t>
            </a:r>
            <a:endParaRPr lang="ru-RU" b="1" dirty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11269" name="Picture 5" descr="C:\Users\user\Downloads\1606682369_16-p-foni-dlya-prezentatsii-po-teatru-1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714480" y="2214554"/>
            <a:ext cx="571504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Мы    играем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   театр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285852" y="4357694"/>
            <a:ext cx="615014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 - творческий проект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театрализованной деятельности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младше - средней коррекционной группе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06682401_22-p-foni-dlya-prezentatsii-po-teatru-25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user\Downloads\IMG-20220429-WA00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285860"/>
            <a:ext cx="7366020" cy="414338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71670" y="5572140"/>
            <a:ext cx="56822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Д/И «Собери картинку по сказке»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06682401_22-p-foni-dlya-prezentatsii-po-teatru-25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user\Downloads\IMG-20220421-WA0031.jpg"/>
          <p:cNvPicPr>
            <a:picLocks noChangeAspect="1" noChangeArrowheads="1"/>
          </p:cNvPicPr>
          <p:nvPr/>
        </p:nvPicPr>
        <p:blipFill>
          <a:blip r:embed="rId3"/>
          <a:srcRect t="23756" r="26307" b="9502"/>
          <a:stretch>
            <a:fillRect/>
          </a:stretch>
        </p:blipFill>
        <p:spPr bwMode="auto">
          <a:xfrm>
            <a:off x="1000100" y="928670"/>
            <a:ext cx="7143800" cy="4958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643306" y="5929330"/>
            <a:ext cx="26164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Наши артисты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wnloads\1606682401_22-p-foni-dlya-prezentatsii-po-teatru-25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14480" y="2643182"/>
            <a:ext cx="62038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ownloads\1606682401_22-p-foni-dlya-prezentatsii-po-teatru-25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28596" y="1357298"/>
            <a:ext cx="828680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Театрализованная деятельность-это самый распространенный вид детского творчества, которая играет значимую роль в развитии детей с нарушениями зрения.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Занятия театральной деятельностью помогают развить интересы и способности ребенка с ограниченными зрительными возможностями; способствуют общему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развитиюи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социальной адаптации, развитию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речи,проявлению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любознательности, стремление к познанию нового.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театральной деятельности ребенок раскрепощается, передает свои творческие замыслы, получает удовлетворение от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деятельности.У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ребенка появляется возможность выразить свои чувства, переживания, эмоции, разрешить свои внутренние конфликты.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Театрализованные игры сплачивают детей, учат их радоваться творческим успехам друзей.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Реализация данного проекта позволит сделать жизнь детей интересной и содержательной, наполненной яркими впечатлениями, интересными делами, радостью творчества.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wnloads\1606682401_22-p-foni-dlya-prezentatsii-po-teatru-25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214282" y="1214422"/>
            <a:ext cx="8929718" cy="7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проекта: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условий для развития творческих способностей детей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нарушениями зрения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Формирование у детей и родителей интереса к театру и театральной деятельности.</a:t>
            </a:r>
          </a:p>
          <a:p>
            <a:r>
              <a:rPr lang="ru-RU" sz="2400" b="1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 проекта.</a:t>
            </a:r>
          </a:p>
          <a:p>
            <a:r>
              <a:rPr lang="ru-RU" sz="2400" b="1" i="1" dirty="0" smtClean="0"/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Образовательные: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продолжать знакомить детей с различными видами театра;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способствовать накоплению эстетического опыта, читая и обсуждая литературные произведения;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формировать умение использовать речевые приемы рассказывания: выразительность, паузы, силу голоса, инсценировать эпизоды сказок;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обогащать и активизировать словарь детей.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wnloads\1606682401_22-p-foni-dlya-prezentatsii-po-teatru-25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57158" y="928670"/>
            <a:ext cx="8786842" cy="738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Развивающие: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solidFill>
                <a:srgbClr val="181818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вызвать у детей интерес к театру, желание участвовать в театральной деятельности;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у детей образное мышление, фантазию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творческие способности детей,  желание фантазировать, реализовывать желаемое в действительности;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речевые и неречевые средства общения (учить использовать мимику, жесты, голос); 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развивать восприятие цвета;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развивать точность и координацию движений, умение ориентироваться в малом и большом пространствах (ширма, сцена); 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развивать коммуникабельность и умение общаться со взрослыми людьми в разных ситуациях, навыки сотрудничества.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ownloads\1606682401_22-p-foni-dlya-prezentatsii-po-teatru-25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57158" y="1785926"/>
            <a:ext cx="8358246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Воспитательные:</a:t>
            </a:r>
            <a:endPara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воспитывать культуру речи, учить детей рассуждать;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воспитывать коммуникативные навыки: дружеские взаимоотношения, умение уступать товарищу по игре;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воспитывать культуру поведения в театре.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ownloads\1606682401_22-p-foni-dlya-prezentatsii-po-teatru-25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user\Downloads\IMG-20220421-WA0006.jpg"/>
          <p:cNvPicPr>
            <a:picLocks noChangeAspect="1" noChangeArrowheads="1"/>
          </p:cNvPicPr>
          <p:nvPr/>
        </p:nvPicPr>
        <p:blipFill>
          <a:blip r:embed="rId3"/>
          <a:srcRect l="4167" t="29167" r="4166" b="6249"/>
          <a:stretch>
            <a:fillRect/>
          </a:stretch>
        </p:blipFill>
        <p:spPr bwMode="auto">
          <a:xfrm>
            <a:off x="2214546" y="642918"/>
            <a:ext cx="4714908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571604" y="5357826"/>
            <a:ext cx="60660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Игры детей с пальчиковым театром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«Репка»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wnloads\1606682401_22-p-foni-dlya-prezentatsii-po-teatru-25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43776"/>
          </a:xfrm>
          <a:prstGeom prst="rect">
            <a:avLst/>
          </a:prstGeom>
          <a:noFill/>
        </p:spPr>
      </p:pic>
      <p:pic>
        <p:nvPicPr>
          <p:cNvPr id="4" name="Picture 2" descr="C:\Users\user\Downloads\IMG-20220421-WA0005.jpg"/>
          <p:cNvPicPr>
            <a:picLocks noChangeAspect="1" noChangeArrowheads="1"/>
          </p:cNvPicPr>
          <p:nvPr/>
        </p:nvPicPr>
        <p:blipFill>
          <a:blip r:embed="rId3"/>
          <a:srcRect t="19791" b="3125"/>
          <a:stretch>
            <a:fillRect/>
          </a:stretch>
        </p:blipFill>
        <p:spPr bwMode="auto">
          <a:xfrm>
            <a:off x="2285984" y="714356"/>
            <a:ext cx="4857784" cy="4992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571604" y="5786454"/>
            <a:ext cx="57864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Театр на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фланелеграфе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«Три медведя»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ownloads\1606682401_22-p-foni-dlya-prezentatsii-po-teatru-25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user\Downloads\IMG-20220421-WA0022.jpg"/>
          <p:cNvPicPr>
            <a:picLocks noChangeAspect="1" noChangeArrowheads="1"/>
          </p:cNvPicPr>
          <p:nvPr/>
        </p:nvPicPr>
        <p:blipFill>
          <a:blip r:embed="rId3"/>
          <a:srcRect l="7812" r="22656" b="19984"/>
          <a:stretch>
            <a:fillRect/>
          </a:stretch>
        </p:blipFill>
        <p:spPr bwMode="auto">
          <a:xfrm>
            <a:off x="571471" y="928670"/>
            <a:ext cx="8033853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357290" y="5857892"/>
            <a:ext cx="66036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Игра драматизация « Весенняя сказка»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Downloads\1606682401_22-p-foni-dlya-prezentatsii-po-teatru-25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9" descr="C:\Users\user\Downloads\IMG-20220422-WA0033.jpg"/>
          <p:cNvPicPr>
            <a:picLocks noChangeAspect="1" noChangeArrowheads="1"/>
          </p:cNvPicPr>
          <p:nvPr/>
        </p:nvPicPr>
        <p:blipFill>
          <a:blip r:embed="rId3"/>
          <a:srcRect l="4687" t="11111"/>
          <a:stretch>
            <a:fillRect/>
          </a:stretch>
        </p:blipFill>
        <p:spPr bwMode="auto">
          <a:xfrm>
            <a:off x="357158" y="1285860"/>
            <a:ext cx="4484913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0" descr="C:\Users\user\Downloads\IMG-20220422-WA00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2428868"/>
            <a:ext cx="4338315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785786" y="5072074"/>
            <a:ext cx="74295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Коллективный показ сказки на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фланелеграфе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«Бычок смоляной бочок»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248</Words>
  <Application>Microsoft Office PowerPoint</Application>
  <PresentationFormat>Экран (4:3)</PresentationFormat>
  <Paragraphs>56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Мы играем в театр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играем в театр</dc:title>
  <dc:creator>Пользователь Windows</dc:creator>
  <cp:lastModifiedBy>Пользователь Windows</cp:lastModifiedBy>
  <cp:revision>42</cp:revision>
  <dcterms:created xsi:type="dcterms:W3CDTF">2022-04-20T07:26:16Z</dcterms:created>
  <dcterms:modified xsi:type="dcterms:W3CDTF">2022-05-06T07:23:31Z</dcterms:modified>
</cp:coreProperties>
</file>