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4" r:id="rId4"/>
    <p:sldId id="262" r:id="rId5"/>
    <p:sldId id="257" r:id="rId6"/>
    <p:sldId id="266" r:id="rId7"/>
    <p:sldId id="258" r:id="rId8"/>
    <p:sldId id="261" r:id="rId9"/>
    <p:sldId id="260" r:id="rId10"/>
    <p:sldId id="259" r:id="rId11"/>
    <p:sldId id="263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772400" cy="607223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Georgia" pitchFamily="18" charset="0"/>
              </a:rPr>
              <a:t>«</a:t>
            </a:r>
            <a:r>
              <a:rPr lang="ru-RU" sz="5400" b="1" dirty="0" smtClean="0">
                <a:latin typeface="Georgia" pitchFamily="18" charset="0"/>
              </a:rPr>
              <a:t>Весна идёт, весне дорогу!»</a:t>
            </a:r>
            <a:br>
              <a:rPr lang="ru-RU" sz="5400" b="1" dirty="0" smtClean="0">
                <a:latin typeface="Georgia" pitchFamily="18" charset="0"/>
              </a:rPr>
            </a:br>
            <a:r>
              <a:rPr lang="ru-RU" sz="5400" b="1" dirty="0" smtClean="0">
                <a:latin typeface="Georgia" pitchFamily="18" charset="0"/>
              </a:rPr>
              <a:t/>
            </a:r>
            <a:br>
              <a:rPr lang="ru-RU" sz="5400" b="1" dirty="0" smtClean="0">
                <a:latin typeface="Georgia" pitchFamily="18" charset="0"/>
              </a:rPr>
            </a:br>
            <a:r>
              <a:rPr lang="ru-RU" sz="5400" b="1" dirty="0" smtClean="0">
                <a:latin typeface="Georgia" pitchFamily="18" charset="0"/>
              </a:rPr>
              <a:t/>
            </a:r>
            <a:br>
              <a:rPr lang="ru-RU" sz="5400" b="1" dirty="0" smtClean="0">
                <a:latin typeface="Georgia" pitchFamily="18" charset="0"/>
              </a:rPr>
            </a:br>
            <a:r>
              <a:rPr lang="ru-RU" sz="5400" dirty="0" smtClean="0">
                <a:latin typeface="Georgia" pitchFamily="18" charset="0"/>
              </a:rPr>
              <a:t/>
            </a:r>
            <a:br>
              <a:rPr lang="ru-RU" sz="5400" dirty="0" smtClean="0">
                <a:latin typeface="Georgia" pitchFamily="18" charset="0"/>
              </a:rPr>
            </a:br>
            <a:r>
              <a:rPr lang="ru-RU" sz="3100" dirty="0" smtClean="0">
                <a:latin typeface="Georgia" pitchFamily="18" charset="0"/>
              </a:rPr>
              <a:t>Презентация проекта в младше - средней коррекционной группе</a:t>
            </a:r>
            <a:endParaRPr lang="ru-RU" sz="3100" b="1" dirty="0">
              <a:latin typeface="Georgia" pitchFamily="18" charset="0"/>
            </a:endParaRPr>
          </a:p>
        </p:txBody>
      </p:sp>
      <p:pic>
        <p:nvPicPr>
          <p:cNvPr id="6" name="Рисунок 5" descr="https://1.bp.blogspot.com/-46FYIL9WTeU/YE0QtypIPHI/AAAAAAAAA4w/doLP5M6SOZ4rpeFMB_GjgrVQxpnRNEO5gCLcBGAsYHQ/s960/%25D0%25B2%25D0%25B5%25D1%2581%25D0%25BD%25D0%25B0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14612" y="2928934"/>
            <a:ext cx="321471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Downloads\IMG-20220313-WA000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14290"/>
            <a:ext cx="3924123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8" name="Picture 4" descr="C:\Users\user\Downloads\IMG-20220313-WA000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57167"/>
            <a:ext cx="4018369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20324-WA00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428604"/>
            <a:ext cx="3732617" cy="4976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20324-WA00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500042"/>
            <a:ext cx="3768337" cy="5024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5572140"/>
            <a:ext cx="88678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Рассматриваем  ветки сирени с распустившимися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почками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учимся отражать увиденное в рисунке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ownloads\20220325_10284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0100" y="857232"/>
            <a:ext cx="7143768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5500702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на тему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Весенние кораблики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user\Downloads\20220325_10324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7224" y="571480"/>
            <a:ext cx="7643866" cy="5143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571604" y="6072206"/>
            <a:ext cx="651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панно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Плыви, мой кораблик!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500306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atin typeface="Cambria" pitchFamily="18" charset="0"/>
              </a:rPr>
              <a:t>Спасибо за внимание!</a:t>
            </a:r>
            <a:endParaRPr lang="ru-RU" sz="54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0"/>
            <a:ext cx="9144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0975" algn="l"/>
              </a:tabLs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 В наши дни, когда мир находится на грани экологической катастрофы, экологическое воспитание, как никогда, является одной из актуальных проблем современности.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Необходимо помнить о том, что зачастую небрежное, а порой и жестокое отношение детей к природе объясняется отсутствием у них необходимых знаний. Именно на этапе дошкольного детства складывается начальное ощущение окружающего мира: ребенок получает эмоциональные впечатления о природе, накапливает представления о разных формах жизни. Природа является неотъемлемой частью окружающей ребенка жизни; многообразие и красота явлений природы, растений и животных привлекают внимание, пробуждают чувства, предоставляют обширное поле деятельности для ума, проявления эмоций и активных действий. Непосредственная близость объектов природы дает возможность показать ребенку, как взаимодействуют человек и окружающая среда, как они зависят друг от друга.</a:t>
            </a:r>
          </a:p>
          <a:p>
            <a:pPr>
              <a:lnSpc>
                <a:spcPct val="15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Сезонные изменения в природе отражаются и на развитии интеллектуальных способностей. Живя в гармонии с природой, дети быстрее развиваются, формируется эмоциональная сфера, растут когнитивные способности.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Расширить представления детей о весне.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з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акрепить умение видеть красоту родной природы.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Обучающие: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замечать приметы весны, отображать полученные знания в художественно-творческой деятельности.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элементарные экологические представления и умение вести наблюдения за неживой природой.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умение устанавливать простейшие связи между явлениями живой и неживой природы, вести сезонные наблюдения.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творческое воображение,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мышление, познавательную активность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умения делать выводы, устанавливая связи между объектами природы.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429132"/>
            <a:ext cx="9001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бережное отношение к природе.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любознательность, эстетические чувства.</a:t>
            </a: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нравственные и духовные качества ребенка во время его общения с природой.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ownloads\IMG-20220323-WA00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357166"/>
            <a:ext cx="4057678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user\Downloads\IMG-20220324-WA0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500042"/>
            <a:ext cx="3696899" cy="4929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14480" y="5429264"/>
            <a:ext cx="60007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Знакомим детей с приметами ранней весны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20320-WA001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381002"/>
            <a:ext cx="3571900" cy="4762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20320-WA00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357166"/>
            <a:ext cx="3500462" cy="4667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5357826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Наблюдаем за приметами ранней весны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прогулок с родителями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20323-WA0005 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57166"/>
            <a:ext cx="3857652" cy="5159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IMG-20220324-WA000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32735" y="357166"/>
            <a:ext cx="3857653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ownloads\IMG-20220320-WA000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1" y="357166"/>
            <a:ext cx="4000529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3" name="Picture 3" descr="C:\Users\user\Downloads\IMG-20220320-WA00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9124" y="441065"/>
            <a:ext cx="4357718" cy="5059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ownloads\IMG-20220317-WA00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29190" y="500042"/>
            <a:ext cx="3857652" cy="40335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 descr="C:\Users\user\Downloads\IMG-20220317-WA00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500042"/>
            <a:ext cx="3857652" cy="4054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71538" y="4929198"/>
            <a:ext cx="729699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Готовимся к  встрече птиц ранней весной.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родителей воспитанников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муниципальном конкурсе «Птичий городок»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ownloads\IMG-20220320-WA000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3929072" cy="5238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C:\Users\user\Downloads\IMG-20220320-WA0013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357165"/>
            <a:ext cx="3821934" cy="50959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B050"/>
      </a:accent3>
      <a:accent4>
        <a:srgbClr val="8064A2"/>
      </a:accent4>
      <a:accent5>
        <a:srgbClr val="4BACC6"/>
      </a:accent5>
      <a:accent6>
        <a:srgbClr val="FFC000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80</Words>
  <PresentationFormat>Экран (4:3)</PresentationFormat>
  <Paragraphs>34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«Весна идёт, весне дорогу!»    Презентация проекта в младше - средней коррекционной группе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29</cp:revision>
  <dcterms:created xsi:type="dcterms:W3CDTF">2022-03-23T09:48:32Z</dcterms:created>
  <dcterms:modified xsi:type="dcterms:W3CDTF">2022-03-29T09:46:49Z</dcterms:modified>
</cp:coreProperties>
</file>