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0" r:id="rId4"/>
    <p:sldId id="261" r:id="rId5"/>
    <p:sldId id="257" r:id="rId6"/>
    <p:sldId id="258" r:id="rId7"/>
    <p:sldId id="259" r:id="rId8"/>
    <p:sldId id="263" r:id="rId9"/>
    <p:sldId id="266" r:id="rId10"/>
    <p:sldId id="267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43174" y="214290"/>
            <a:ext cx="6215106" cy="1398587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tx2">
                    <a:lumMod val="50000"/>
                  </a:schemeClr>
                </a:solidFill>
                <a:latin typeface="Constantia" pitchFamily="18" charset="0"/>
              </a:rPr>
              <a:t>Фото-акция</a:t>
            </a:r>
            <a:endParaRPr lang="ru-RU" sz="5400" b="1" dirty="0">
              <a:solidFill>
                <a:schemeClr val="tx2">
                  <a:lumMod val="50000"/>
                </a:schemeClr>
              </a:solidFill>
              <a:latin typeface="Constant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42910" y="5214950"/>
            <a:ext cx="7772400" cy="1252534"/>
          </a:xfrm>
        </p:spPr>
        <p:txBody>
          <a:bodyPr>
            <a:normAutofit fontScale="92500"/>
          </a:bodyPr>
          <a:lstStyle/>
          <a:p>
            <a:r>
              <a:rPr lang="ru-RU" sz="5400" b="1" dirty="0" smtClean="0">
                <a:solidFill>
                  <a:schemeClr val="tx2">
                    <a:lumMod val="50000"/>
                  </a:schemeClr>
                </a:solidFill>
                <a:latin typeface="Constantia" pitchFamily="18" charset="0"/>
              </a:rPr>
              <a:t>«</a:t>
            </a: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Constantia" pitchFamily="18" charset="0"/>
              </a:rPr>
              <a:t>Покормите птиц зимой»</a:t>
            </a:r>
            <a:endParaRPr lang="ru-RU" sz="4800" b="1" dirty="0">
              <a:solidFill>
                <a:schemeClr val="tx2">
                  <a:lumMod val="50000"/>
                </a:schemeClr>
              </a:solidFill>
              <a:latin typeface="Constantia" pitchFamily="18" charset="0"/>
            </a:endParaRPr>
          </a:p>
        </p:txBody>
      </p:sp>
      <p:pic>
        <p:nvPicPr>
          <p:cNvPr id="5" name="Picture 12" descr="https://phonoteka.org/uploads/posts/2021-05/1621527712_4-phonoteka_org-p-fon-snegir-na-vetke-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6858016" cy="42005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2214546" y="571480"/>
            <a:ext cx="4714908" cy="5857916"/>
            <a:chOff x="0" y="0"/>
            <a:chExt cx="11900" cy="16839"/>
          </a:xfrm>
        </p:grpSpPr>
        <p:pic>
          <p:nvPicPr>
            <p:cNvPr id="23555" name="Picture 3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11900" cy="16829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3556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8" y="13269"/>
              <a:ext cx="5880" cy="357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3557" name="Picture 5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876" y="10575"/>
              <a:ext cx="1734" cy="1700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23558" name="Picture 6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142" y="399"/>
              <a:ext cx="3328" cy="2834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2714612" y="-642966"/>
            <a:ext cx="3786214" cy="6263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428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63900" algn="l"/>
              </a:tabLst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3333"/>
              </a:solidFill>
              <a:effectLst/>
              <a:latin typeface="Arial" pitchFamily="34" charset="0"/>
              <a:ea typeface="Lucida Sans Unicode" pitchFamily="34" charset="0"/>
              <a:cs typeface="Arial" pitchFamily="34" charset="0"/>
            </a:endParaRPr>
          </a:p>
          <a:p>
            <a:pPr marL="0" marR="0" lvl="0" indent="2428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63900" algn="l"/>
              </a:tabLst>
            </a:pPr>
            <a:endParaRPr lang="ru-RU" sz="4800" dirty="0" smtClean="0">
              <a:solidFill>
                <a:srgbClr val="FF3333"/>
              </a:solidFill>
              <a:latin typeface="Arial" pitchFamily="34" charset="0"/>
              <a:ea typeface="Lucida Sans Unicode" pitchFamily="34" charset="0"/>
              <a:cs typeface="Arial" pitchFamily="34" charset="0"/>
            </a:endParaRPr>
          </a:p>
          <a:p>
            <a:pPr marL="0" marR="0" lvl="0" indent="2428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63900" algn="l"/>
              </a:tabLst>
            </a:pPr>
            <a:endParaRPr lang="ru-RU" sz="900" dirty="0" smtClean="0">
              <a:solidFill>
                <a:srgbClr val="FF3333"/>
              </a:solidFill>
              <a:latin typeface="Arial" pitchFamily="34" charset="0"/>
              <a:ea typeface="Lucida Sans Unicode" pitchFamily="34" charset="0"/>
              <a:cs typeface="Arial" pitchFamily="34" charset="0"/>
            </a:endParaRPr>
          </a:p>
          <a:p>
            <a:pPr marL="0" marR="0" lvl="0" indent="2428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63900" algn="l"/>
              </a:tabLst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3333"/>
              </a:solidFill>
              <a:effectLst/>
              <a:latin typeface="Arial" pitchFamily="34" charset="0"/>
              <a:ea typeface="Lucida Sans Unicode" pitchFamily="34" charset="0"/>
              <a:cs typeface="Arial" pitchFamily="34" charset="0"/>
            </a:endParaRPr>
          </a:p>
          <a:p>
            <a:pPr marL="0" marR="0" lvl="0" indent="24288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63900" algn="l"/>
              </a:tabLs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3333"/>
                </a:solidFill>
                <a:effectLst/>
                <a:latin typeface="Arial" pitchFamily="34" charset="0"/>
                <a:ea typeface="Lucida Sans Unicode" pitchFamily="34" charset="0"/>
                <a:cs typeface="Arial" pitchFamily="34" charset="0"/>
              </a:rPr>
              <a:t>ГРАМОТА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28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63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награждается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28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639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Григорьева Николь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28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63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обучающаяся МБДОУ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28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63900" algn="l"/>
              </a:tabLst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«Детский сад №19»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28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63900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Призёр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28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639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природоохранной акции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nstantia" pitchFamily="18" charset="0"/>
                <a:ea typeface="Times New Roman" pitchFamily="18" charset="0"/>
                <a:cs typeface="Arial" pitchFamily="34" charset="0"/>
              </a:rPr>
              <a:t>“Покормите птиц зимой!”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номинация: «Самая красочная кормушка»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28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639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Руководитель: Кудрявцева Ирина Викторовна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28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63900" algn="l"/>
              </a:tabLst>
            </a:pP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Директор</a:t>
            </a:r>
            <a:r>
              <a:rPr kumimoji="0" lang="ru-RU" sz="14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Е.А. Виноградова МБУ ДО СЮН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28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639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Приказ МБУ ДО СЮН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28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639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№ 08 от 24.01.2022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242888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63900" algn="l"/>
              </a:tabLst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Вышневолоцкий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городской округ 2022 г.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786058"/>
            <a:ext cx="8229600" cy="1143000"/>
          </a:xfrm>
        </p:spPr>
        <p:txBody>
          <a:bodyPr/>
          <a:lstStyle/>
          <a:p>
            <a:r>
              <a:rPr lang="ru-RU" b="1" dirty="0" smtClean="0">
                <a:latin typeface="Constantia" pitchFamily="18" charset="0"/>
              </a:rPr>
              <a:t>Спасибо за внимание!!!</a:t>
            </a:r>
            <a:endParaRPr lang="ru-RU" b="1" dirty="0">
              <a:latin typeface="Constantia" pitchFamily="18" charset="0"/>
            </a:endParaRPr>
          </a:p>
        </p:txBody>
      </p:sp>
      <p:pic>
        <p:nvPicPr>
          <p:cNvPr id="3" name="Picture 20" descr="C:\Users\user\Downloads\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571528"/>
            <a:ext cx="6486412" cy="4986214"/>
          </a:xfrm>
          <a:prstGeom prst="rect">
            <a:avLst/>
          </a:prstGeom>
          <a:noFill/>
        </p:spPr>
      </p:pic>
      <p:pic>
        <p:nvPicPr>
          <p:cNvPr id="4" name="Picture 4" descr="C:\Users\user\Downloads\2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8960" y="1000108"/>
            <a:ext cx="5715040" cy="5715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Temp\Rar$DIa4632.8747\IMG-20220301-WA0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3786214" cy="50482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1" name="Picture 3" descr="C:\Temp\Rar$DIa4632.12746\IMG-20220301-WA00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357166"/>
            <a:ext cx="3804056" cy="50720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88" name="Picture 20" descr="C:\Users\user\Downloads\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3643314"/>
            <a:ext cx="6486412" cy="49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Temp\Rar$DIa4632.437\IMG-20220301-WA00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9"/>
            <a:ext cx="3786214" cy="5048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Temp\Rar$DIa4632.10175\IMG-20220301-WA00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357298"/>
            <a:ext cx="3714758" cy="4953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20" descr="C:\Users\user\Downloads\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3643314"/>
            <a:ext cx="6486412" cy="49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Temp\Rar$DIa4632.2974\IMG-20220301-WA001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628" y="285728"/>
            <a:ext cx="3714776" cy="4953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7" name="Picture 3" descr="C:\Temp\Rar$DIa4632.5522\IMG-20220301-WA001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500042"/>
            <a:ext cx="3643320" cy="4857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0" descr="C:\Users\user\Downloads\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71604" y="3643314"/>
            <a:ext cx="6486412" cy="49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Зимины Андрей и Алиса  4 года МБДОУ 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357166"/>
            <a:ext cx="4500576" cy="600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0" descr="C:\Users\user\Downloads\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928726" y="1214422"/>
            <a:ext cx="6486412" cy="49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ownloads\Григорьева Николь 4 года МБДОУ 19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45674" y="428604"/>
            <a:ext cx="4484841" cy="5643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0" descr="C:\Users\user\Downloads\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-1000156"/>
            <a:ext cx="6486412" cy="4986214"/>
          </a:xfrm>
          <a:prstGeom prst="rect">
            <a:avLst/>
          </a:prstGeom>
          <a:noFill/>
        </p:spPr>
      </p:pic>
      <p:sp>
        <p:nvSpPr>
          <p:cNvPr id="4098" name="AutoShape 2" descr="https://mail.yandex.ru/message_part/IMG-20220309-WA0002.jpg?_uid=131874321&amp;name=IMG-20220309-WA0002.jpg&amp;hid=1.1&amp;ids=178736610211272186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s://mail.yandex.ru/message_part/IMG-20220309-WA0002.jpg?_uid=131874321&amp;name=IMG-20220309-WA0002.jpg&amp;hid=1.1&amp;ids=178736610211272186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 descr="C:\Users\user\Downloads\IMG-20220309-WA000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2186" y="1714488"/>
            <a:ext cx="3428310" cy="4586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Temp\Rar$DIa4632.47791\IMG-20220301-WA0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57166"/>
            <a:ext cx="4429138" cy="59055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0" descr="C:\Users\user\Downloads\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6248" y="285728"/>
            <a:ext cx="6486412" cy="49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Temp\Rar$DIa4632.15481\IMG-20220301-WA00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500042"/>
            <a:ext cx="3857634" cy="5143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Picture 20" descr="C:\Users\user\Downloads\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71536" y="1214422"/>
            <a:ext cx="6486412" cy="49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C:\Users\user\Downloads\Зимины Алиса и Андрюша дет сад 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571480"/>
            <a:ext cx="3685494" cy="52149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1" name="Picture 3" descr="C:\Users\user\Downloads\Григорьева Николь дет сад т1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2" y="1071546"/>
            <a:ext cx="3635007" cy="5143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64</Words>
  <PresentationFormat>Экран (4:3)</PresentationFormat>
  <Paragraphs>19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Фото-акция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Спасибо за внимание!!!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Фото-акция</dc:title>
  <dc:creator>user</dc:creator>
  <cp:lastModifiedBy>Пользователь Windows</cp:lastModifiedBy>
  <cp:revision>16</cp:revision>
  <dcterms:created xsi:type="dcterms:W3CDTF">2022-03-01T14:04:02Z</dcterms:created>
  <dcterms:modified xsi:type="dcterms:W3CDTF">2022-03-11T05:15:47Z</dcterms:modified>
</cp:coreProperties>
</file>