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8" r:id="rId8"/>
    <p:sldId id="271" r:id="rId9"/>
    <p:sldId id="264" r:id="rId10"/>
    <p:sldId id="263" r:id="rId11"/>
    <p:sldId id="265" r:id="rId12"/>
    <p:sldId id="266" r:id="rId13"/>
    <p:sldId id="27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3FA7-947E-4C19-A7AF-C0BE42F1FA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5744CEE-2C23-4FD1-91C4-E407C2F4A3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221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3FA7-947E-4C19-A7AF-C0BE42F1FA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5744CEE-2C23-4FD1-91C4-E407C2F4A3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341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3FA7-947E-4C19-A7AF-C0BE42F1FA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5744CEE-2C23-4FD1-91C4-E407C2F4A3D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28283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3FA7-947E-4C19-A7AF-C0BE42F1FA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5744CEE-2C23-4FD1-91C4-E407C2F4A3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9219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3FA7-947E-4C19-A7AF-C0BE42F1FA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5744CEE-2C23-4FD1-91C4-E407C2F4A3D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07967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3FA7-947E-4C19-A7AF-C0BE42F1FA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5744CEE-2C23-4FD1-91C4-E407C2F4A3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34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3FA7-947E-4C19-A7AF-C0BE42F1FA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44CEE-2C23-4FD1-91C4-E407C2F4A3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479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3FA7-947E-4C19-A7AF-C0BE42F1FA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44CEE-2C23-4FD1-91C4-E407C2F4A3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989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3FA7-947E-4C19-A7AF-C0BE42F1FA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44CEE-2C23-4FD1-91C4-E407C2F4A3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107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3FA7-947E-4C19-A7AF-C0BE42F1FA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5744CEE-2C23-4FD1-91C4-E407C2F4A3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946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3FA7-947E-4C19-A7AF-C0BE42F1FA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5744CEE-2C23-4FD1-91C4-E407C2F4A3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088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3FA7-947E-4C19-A7AF-C0BE42F1FA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5744CEE-2C23-4FD1-91C4-E407C2F4A3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477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3FA7-947E-4C19-A7AF-C0BE42F1FA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44CEE-2C23-4FD1-91C4-E407C2F4A3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677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3FA7-947E-4C19-A7AF-C0BE42F1FA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44CEE-2C23-4FD1-91C4-E407C2F4A3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25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3FA7-947E-4C19-A7AF-C0BE42F1FA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44CEE-2C23-4FD1-91C4-E407C2F4A3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98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3FA7-947E-4C19-A7AF-C0BE42F1FA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5744CEE-2C23-4FD1-91C4-E407C2F4A3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007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63FA7-947E-4C19-A7AF-C0BE42F1FA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5744CEE-2C23-4FD1-91C4-E407C2F4A3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14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0985" y="1122363"/>
            <a:ext cx="11125200" cy="176151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br>
              <a:rPr lang="ru-RU" sz="4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«ЗИМУЮЩИЕ ПТИЦЫ НАШЕГО КРАЯ»</a:t>
            </a:r>
            <a:endParaRPr lang="ru-RU" sz="40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pPr algn="r"/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 Дети и родители старше-подготовительной коррекционной группы</a:t>
            </a:r>
          </a:p>
          <a:p>
            <a:pPr algn="r"/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 </a:t>
            </a:r>
            <a:r>
              <a:rPr lang="ru-RU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Швыдкова</a:t>
            </a:r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Н.Е., </a:t>
            </a:r>
            <a:r>
              <a:rPr lang="ru-RU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Садова</a:t>
            </a:r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В.В.</a:t>
            </a:r>
          </a:p>
          <a:p>
            <a:pPr algn="r"/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Учитель-дефектолог Войтович О.М.</a:t>
            </a:r>
            <a:endParaRPr lang="ru-RU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90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12321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Очистка от снега кормушек на площадке.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496" y="1549401"/>
            <a:ext cx="3497874" cy="4663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647" y="1467778"/>
            <a:ext cx="3573416" cy="4764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156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481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Насыпаем корм в кормушки.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738" y="1594224"/>
            <a:ext cx="3090497" cy="4120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097" y="1594224"/>
            <a:ext cx="3066318" cy="4088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9015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9288" y="272418"/>
            <a:ext cx="9765323" cy="116115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за вороной. 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Подвижная игра «Возле елочки зеленой дружно каркают вороны»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445" y="1880794"/>
            <a:ext cx="3385768" cy="4514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288" y="1880794"/>
            <a:ext cx="3385768" cy="4514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9952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5970" y="218364"/>
            <a:ext cx="10235821" cy="84616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мероприятие –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 «Зимующие птицы»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63"/>
          <a:stretch/>
        </p:blipFill>
        <p:spPr>
          <a:xfrm>
            <a:off x="6681137" y="1645524"/>
            <a:ext cx="4230909" cy="4103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0" r="10995" b="8060"/>
          <a:stretch/>
        </p:blipFill>
        <p:spPr>
          <a:xfrm>
            <a:off x="1705970" y="1645523"/>
            <a:ext cx="4162567" cy="41715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42023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699847" y="140677"/>
            <a:ext cx="9894276" cy="374444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к Родине начинается с любви к природе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любви к Родине через любовь к природе родного края и её обитателям – одно из средств воспитания патриотизма у детей дошкольного возраста. Именно в период дошкольного детства происходит становление человеческой личности, формирование интереса к живой природе, начал экологической культуры, любви к родной природе.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В современных условиях проблема воспитания любви к родному краю у дошкольников приобретает особую остроту и актуальность. Познавательный интерес детей дошкольного возраста к природе снижен. Не все родители осознают важность воспитания у детей любви к природе родного края.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Тема проекта частично знакома детям. Дошкольники знают зимующих птиц, обитающих в городе, наблюдали как подкармливают птиц. Но в тоже время не понимают почему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эти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птицы остались зимовать, а не улетели на юг, не имеют представления о зимующих птицах лесов Тверской области, считая, что в лесу в это время года нет птиц.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2051538" y="4208585"/>
            <a:ext cx="8604739" cy="1959233"/>
          </a:xfrm>
        </p:spPr>
        <p:txBody>
          <a:bodyPr/>
          <a:lstStyle/>
          <a:p>
            <a:pPr algn="ctr"/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17 по 29 января в старше-подготовительной коррекционной группе прошел проект «Зимующие птицы нашего края». Работа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проектом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расширила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детей о зимующих птицах Тверской области.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Вызвала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познавательный интерес к природе родного края.</a:t>
            </a:r>
          </a:p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4155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8184" y="492368"/>
            <a:ext cx="10496427" cy="1254369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Знакомить детей с природой родного края. Сформировать у детей осознанно-правильное отношение к представителям живой природы; убеждение, что красота природы бесценна, поэтому её надо охранять.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10154" y="1746737"/>
            <a:ext cx="9394457" cy="4163173"/>
          </a:xfrm>
        </p:spPr>
        <p:txBody>
          <a:bodyPr>
            <a:normAutofit/>
          </a:bodyPr>
          <a:lstStyle/>
          <a:p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для детей: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расширить знания детей о зимующих птицах Тверской области, формировать бережное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ответственное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к миру природы, элементарные экологические знания; воспитывать желание помогать птицам в трудных зимних условиях; учить отражать в продуктивных видах деятельности свое отношение к миру природы.</a:t>
            </a:r>
          </a:p>
          <a:p>
            <a:r>
              <a:rPr lang="ru-RU" sz="19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для родителей: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формировать активность и заинтересованность в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образовательном процессе; привлечь к изготовлению кормушек для птиц и их подкормке; учить родителей на личном примере показывать детям, как надо бережно относиться к природе, охранять и заботиться о ней.</a:t>
            </a:r>
            <a:b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для педагогов: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пополнить предметно-развивающую среду по теме проекта, внедрять в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-образовательный процесс эффективные методы и приемов по расширению знаний детей о зимующих птицах.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043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9170" y="624110"/>
            <a:ext cx="9945442" cy="10053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презентации «Зимующие птицы нашего края».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«Зимующие птицы».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853" y="1934306"/>
            <a:ext cx="5894598" cy="3563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8575" y="1934306"/>
            <a:ext cx="4126037" cy="4072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9508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00598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Настольная игра «Собери картинку»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1023" b="11846"/>
          <a:stretch/>
        </p:blipFill>
        <p:spPr>
          <a:xfrm>
            <a:off x="2017026" y="1324708"/>
            <a:ext cx="3422481" cy="5105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23085" b="11385"/>
          <a:stretch/>
        </p:blipFill>
        <p:spPr>
          <a:xfrm>
            <a:off x="6900432" y="1324708"/>
            <a:ext cx="3506084" cy="5105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9777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677152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гуашью «Снегири и синицы»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731" b="21750"/>
          <a:stretch/>
        </p:blipFill>
        <p:spPr>
          <a:xfrm>
            <a:off x="6503302" y="1500418"/>
            <a:ext cx="3730944" cy="4768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0395" y="1511965"/>
            <a:ext cx="3734533" cy="4757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9023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67715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из ниток «У кормушки»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19"/>
          <a:stretch/>
        </p:blipFill>
        <p:spPr>
          <a:xfrm>
            <a:off x="1268216" y="1591332"/>
            <a:ext cx="4405753" cy="4592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" t="3781" r="6668" b="3881"/>
          <a:stretch/>
        </p:blipFill>
        <p:spPr>
          <a:xfrm>
            <a:off x="6496335" y="1791221"/>
            <a:ext cx="4804013" cy="36303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7005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699723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«Желна – черный дятел»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" b="14110"/>
          <a:stretch/>
        </p:blipFill>
        <p:spPr>
          <a:xfrm>
            <a:off x="3671246" y="1676539"/>
            <a:ext cx="6387154" cy="4209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46077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3266" y="109182"/>
            <a:ext cx="7970292" cy="709684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корма для птиц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4869"/>
          <a:stretch/>
        </p:blipFill>
        <p:spPr>
          <a:xfrm>
            <a:off x="3024970" y="1033689"/>
            <a:ext cx="4890731" cy="5551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553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82</TotalTime>
  <Words>155</Words>
  <Application>Microsoft Office PowerPoint</Application>
  <PresentationFormat>Широкоэкранный</PresentationFormat>
  <Paragraphs>21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Century Gothic</vt:lpstr>
      <vt:lpstr>Times New Roman</vt:lpstr>
      <vt:lpstr>Wingdings 3</vt:lpstr>
      <vt:lpstr>Легкий дым</vt:lpstr>
      <vt:lpstr>ПРОЕКТ  «ЗИМУЮЩИЕ ПТИЦЫ НАШЕГО КРАЯ»</vt:lpstr>
      <vt:lpstr>   «Любовь к Родине начинается с любви к природе»      Формирование любви к Родине через любовь к природе родного края и её обитателям – одно из средств воспитания патриотизма у детей дошкольного возраста. Именно в период дошкольного детства происходит становление человеческой личности, формирование интереса к живой природе, начал экологической культуры, любви к родной природе.     В современных условиях проблема воспитания любви к родному краю у дошкольников приобретает особую остроту и актуальность. Познавательный интерес детей дошкольного возраста к природе снижен. Не все родители осознают важность воспитания у детей любви к природе родного края.     Тема проекта частично знакома детям. Дошкольники знают зимующих птиц, обитающих в городе, наблюдали как подкармливают птиц. Но в тоже время не понимают почему именно эти птицы остались зимовать, а не улетели на юг, не имеют представления о зимующих птицах лесов Тверской области, считая, что в лесу в это время года нет птиц. </vt:lpstr>
      <vt:lpstr>Цель проекта: Знакомить детей с природой родного края. Сформировать у детей осознанно-правильное отношение к представителям живой природы; убеждение, что красота природы бесценна, поэтому её надо охранять. </vt:lpstr>
      <vt:lpstr>Просмотр презентации «Зимующие птицы нашего края». Беседа «Зимующие птицы».</vt:lpstr>
      <vt:lpstr>Настольная игра «Собери картинку»</vt:lpstr>
      <vt:lpstr>Рисунок гуашью «Снегири и синицы»</vt:lpstr>
      <vt:lpstr>Аппликация из ниток «У кормушки»</vt:lpstr>
      <vt:lpstr>Аппликация «Желна – черный дятел»</vt:lpstr>
      <vt:lpstr>Рассматривание корма для птиц</vt:lpstr>
      <vt:lpstr>Очистка от снега кормушек на площадке.</vt:lpstr>
      <vt:lpstr>Насыпаем корм в кормушки.</vt:lpstr>
      <vt:lpstr>Наблюдение за вороной.  Подвижная игра «Возле елочки зеленой дружно каркают вороны»</vt:lpstr>
      <vt:lpstr>Итоговое мероприятие –  викторина «Зимующие птицы»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«ЗИМУЮЩИЕ ПТИЦЫ НАШЕГО КРАЯ»</dc:title>
  <dc:creator>Иван</dc:creator>
  <cp:lastModifiedBy>Оксана</cp:lastModifiedBy>
  <cp:revision>17</cp:revision>
  <dcterms:created xsi:type="dcterms:W3CDTF">2022-01-23T04:55:30Z</dcterms:created>
  <dcterms:modified xsi:type="dcterms:W3CDTF">2022-01-26T11:41:59Z</dcterms:modified>
</cp:coreProperties>
</file>