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73" r:id="rId11"/>
    <p:sldId id="272" r:id="rId12"/>
    <p:sldId id="266" r:id="rId13"/>
    <p:sldId id="267" r:id="rId14"/>
    <p:sldId id="270" r:id="rId15"/>
    <p:sldId id="279" r:id="rId16"/>
    <p:sldId id="280" r:id="rId17"/>
    <p:sldId id="271" r:id="rId18"/>
    <p:sldId id="268" r:id="rId19"/>
    <p:sldId id="274" r:id="rId20"/>
    <p:sldId id="275" r:id="rId21"/>
    <p:sldId id="276" r:id="rId22"/>
    <p:sldId id="277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знание зимующих птиц</c:v>
                </c:pt>
              </c:strCache>
            </c:strRef>
          </c:tx>
          <c:invertIfNegative val="0"/>
          <c:cat>
            <c:strRef>
              <c:f>Лист1!$A$2</c:f>
              <c:strCache>
                <c:ptCount val="1"/>
                <c:pt idx="0">
                  <c:v>до реализации проекта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53C-46E3-AC21-F540C722F38F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знание  повадок птиц</c:v>
                </c:pt>
              </c:strCache>
            </c:strRef>
          </c:tx>
          <c:invertIfNegative val="0"/>
          <c:cat>
            <c:strRef>
              <c:f>Лист1!$A$2</c:f>
              <c:strCache>
                <c:ptCount val="1"/>
                <c:pt idx="0">
                  <c:v>до реализации проекта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53C-46E3-AC21-F540C722F38F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знание подкормки птиц</c:v>
                </c:pt>
              </c:strCache>
            </c:strRef>
          </c:tx>
          <c:invertIfNegative val="0"/>
          <c:cat>
            <c:strRef>
              <c:f>Лист1!$A$2</c:f>
              <c:strCache>
                <c:ptCount val="1"/>
                <c:pt idx="0">
                  <c:v>до реализации проекта</c:v>
                </c:pt>
              </c:strCache>
            </c:strRef>
          </c:cat>
          <c:val>
            <c:numRef>
              <c:f>Лист1!$D$2</c:f>
              <c:numCache>
                <c:formatCode>General</c:formatCode>
                <c:ptCount val="1"/>
                <c:pt idx="0">
                  <c:v>2.6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453C-46E3-AC21-F540C722F38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one"/>
        <c:axId val="76751616"/>
        <c:axId val="76753152"/>
        <c:axId val="13653312"/>
      </c:bar3DChart>
      <c:catAx>
        <c:axId val="7675161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76753152"/>
        <c:crosses val="autoZero"/>
        <c:auto val="1"/>
        <c:lblAlgn val="ctr"/>
        <c:lblOffset val="100"/>
        <c:noMultiLvlLbl val="0"/>
      </c:catAx>
      <c:valAx>
        <c:axId val="7675315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76751616"/>
        <c:crosses val="autoZero"/>
        <c:crossBetween val="between"/>
      </c:valAx>
      <c:serAx>
        <c:axId val="13653312"/>
        <c:scaling>
          <c:orientation val="minMax"/>
        </c:scaling>
        <c:delete val="0"/>
        <c:axPos val="b"/>
        <c:majorTickMark val="out"/>
        <c:minorTickMark val="none"/>
        <c:tickLblPos val="nextTo"/>
        <c:crossAx val="76753152"/>
        <c:crosses val="autoZero"/>
      </c:serAx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знание зимующих птиц</c:v>
                </c:pt>
              </c:strCache>
            </c:strRef>
          </c:tx>
          <c:invertIfNegative val="0"/>
          <c:cat>
            <c:strRef>
              <c:f>Лист1!$A$2</c:f>
              <c:strCache>
                <c:ptCount val="1"/>
                <c:pt idx="0">
                  <c:v>после реализации проекта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2BE-436C-B7B5-C0350C3C6AF6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знание повадок птиц</c:v>
                </c:pt>
              </c:strCache>
            </c:strRef>
          </c:tx>
          <c:invertIfNegative val="0"/>
          <c:cat>
            <c:strRef>
              <c:f>Лист1!$A$2</c:f>
              <c:strCache>
                <c:ptCount val="1"/>
                <c:pt idx="0">
                  <c:v>после реализации проекта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2BE-436C-B7B5-C0350C3C6AF6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знание подкормки птиц</c:v>
                </c:pt>
              </c:strCache>
            </c:strRef>
          </c:tx>
          <c:invertIfNegative val="0"/>
          <c:cat>
            <c:strRef>
              <c:f>Лист1!$A$2</c:f>
              <c:strCache>
                <c:ptCount val="1"/>
                <c:pt idx="0">
                  <c:v>после реализации проекта</c:v>
                </c:pt>
              </c:strCache>
            </c:strRef>
          </c:cat>
          <c:val>
            <c:numRef>
              <c:f>Лист1!$D$2</c:f>
              <c:numCache>
                <c:formatCode>General</c:formatCode>
                <c:ptCount val="1"/>
                <c:pt idx="0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2BE-436C-B7B5-C0350C3C6AF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one"/>
        <c:axId val="76805248"/>
        <c:axId val="76806784"/>
        <c:axId val="63601728"/>
      </c:bar3DChart>
      <c:catAx>
        <c:axId val="7680524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76806784"/>
        <c:crosses val="autoZero"/>
        <c:auto val="1"/>
        <c:lblAlgn val="ctr"/>
        <c:lblOffset val="100"/>
        <c:noMultiLvlLbl val="0"/>
      </c:catAx>
      <c:valAx>
        <c:axId val="7680678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76805248"/>
        <c:crosses val="autoZero"/>
        <c:crossBetween val="between"/>
      </c:valAx>
      <c:serAx>
        <c:axId val="63601728"/>
        <c:scaling>
          <c:orientation val="minMax"/>
        </c:scaling>
        <c:delete val="0"/>
        <c:axPos val="b"/>
        <c:majorTickMark val="out"/>
        <c:minorTickMark val="none"/>
        <c:tickLblPos val="nextTo"/>
        <c:crossAx val="76806784"/>
        <c:crosses val="autoZero"/>
      </c:serAx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20959-7CA8-4B82-934B-BB45709D2C73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5BD11-AA59-4934-AA49-5B345E8662A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20959-7CA8-4B82-934B-BB45709D2C73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5BD11-AA59-4934-AA49-5B345E8662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20959-7CA8-4B82-934B-BB45709D2C73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9015BD11-AA59-4934-AA49-5B345E8662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20959-7CA8-4B82-934B-BB45709D2C73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5BD11-AA59-4934-AA49-5B345E8662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20959-7CA8-4B82-934B-BB45709D2C73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5BD11-AA59-4934-AA49-5B345E8662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20959-7CA8-4B82-934B-BB45709D2C73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5BD11-AA59-4934-AA49-5B345E8662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20959-7CA8-4B82-934B-BB45709D2C73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5BD11-AA59-4934-AA49-5B345E8662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20959-7CA8-4B82-934B-BB45709D2C73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5BD11-AA59-4934-AA49-5B345E8662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20959-7CA8-4B82-934B-BB45709D2C73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5BD11-AA59-4934-AA49-5B345E8662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20959-7CA8-4B82-934B-BB45709D2C73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5BD11-AA59-4934-AA49-5B345E8662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20959-7CA8-4B82-934B-BB45709D2C73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5BD11-AA59-4934-AA49-5B345E8662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99A20959-7CA8-4B82-934B-BB45709D2C73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9015BD11-AA59-4934-AA49-5B345E8662A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691680" y="4941168"/>
            <a:ext cx="6400800" cy="1752600"/>
          </a:xfrm>
        </p:spPr>
        <p:txBody>
          <a:bodyPr>
            <a:normAutofit fontScale="92500"/>
          </a:bodyPr>
          <a:lstStyle/>
          <a:p>
            <a:r>
              <a:rPr lang="ru-RU" dirty="0"/>
              <a:t>ПРОЕКТ МЛАДШЕ-СРЕДНЕЙ ГРУППЫ</a:t>
            </a:r>
          </a:p>
          <a:p>
            <a:endParaRPr lang="ru-RU" dirty="0"/>
          </a:p>
          <a:p>
            <a:r>
              <a:rPr lang="ru-RU" dirty="0"/>
              <a:t>«Зимующие птицы»</a:t>
            </a:r>
          </a:p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4600" y="332656"/>
            <a:ext cx="5755951" cy="37444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1" name="Содержимое 10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76068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sz="2400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Покормите птиц зимой!</a:t>
            </a:r>
          </a:p>
          <a:p>
            <a:pPr>
              <a:buNone/>
            </a:pPr>
            <a:r>
              <a:rPr lang="ru-RU" sz="2400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Пусть со всех концов </a:t>
            </a:r>
          </a:p>
          <a:p>
            <a:pPr>
              <a:buNone/>
            </a:pPr>
            <a:r>
              <a:rPr lang="ru-RU" sz="2400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К вам слетятся, как домой,</a:t>
            </a:r>
          </a:p>
          <a:p>
            <a:pPr>
              <a:buNone/>
            </a:pPr>
            <a:r>
              <a:rPr lang="ru-RU" sz="2400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Стайки на крыльцо</a:t>
            </a:r>
          </a:p>
          <a:p>
            <a:pPr>
              <a:buNone/>
            </a:pPr>
            <a:endParaRPr lang="ru-RU" sz="2400" b="1" i="1" dirty="0" smtClean="0">
              <a:solidFill>
                <a:schemeClr val="bg2">
                  <a:lumMod val="40000"/>
                  <a:lumOff val="60000"/>
                </a:schemeClr>
              </a:solidFill>
            </a:endParaRPr>
          </a:p>
          <a:p>
            <a:pPr>
              <a:buNone/>
            </a:pPr>
            <a:r>
              <a:rPr lang="ru-RU" sz="2400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Не богаты их корма,</a:t>
            </a:r>
          </a:p>
          <a:p>
            <a:pPr>
              <a:buNone/>
            </a:pPr>
            <a:r>
              <a:rPr lang="ru-RU" sz="2400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Горсть зерна нужна,</a:t>
            </a:r>
          </a:p>
          <a:p>
            <a:pPr>
              <a:buNone/>
            </a:pPr>
            <a:r>
              <a:rPr lang="ru-RU" sz="2400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Горсть одна- и не страшна</a:t>
            </a:r>
          </a:p>
          <a:p>
            <a:pPr>
              <a:buNone/>
            </a:pPr>
            <a:r>
              <a:rPr lang="ru-RU" sz="2400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Будет им зимой</a:t>
            </a:r>
          </a:p>
          <a:p>
            <a:pPr>
              <a:buNone/>
            </a:pPr>
            <a:endParaRPr lang="ru-RU" sz="2400" b="1" i="1" dirty="0" smtClean="0">
              <a:solidFill>
                <a:schemeClr val="bg2">
                  <a:lumMod val="40000"/>
                  <a:lumOff val="60000"/>
                </a:schemeClr>
              </a:solidFill>
            </a:endParaRPr>
          </a:p>
          <a:p>
            <a:pPr>
              <a:buNone/>
            </a:pPr>
            <a:r>
              <a:rPr lang="ru-RU" sz="2400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Сколько гибнет их- не счесть</a:t>
            </a:r>
          </a:p>
          <a:p>
            <a:pPr>
              <a:buNone/>
            </a:pPr>
            <a:r>
              <a:rPr lang="ru-RU" sz="2400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Видеть тяжело.</a:t>
            </a:r>
          </a:p>
          <a:p>
            <a:pPr>
              <a:buNone/>
            </a:pPr>
            <a:r>
              <a:rPr lang="ru-RU" sz="2400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А ведь в нашем сердце есть </a:t>
            </a:r>
          </a:p>
          <a:p>
            <a:pPr>
              <a:buNone/>
            </a:pPr>
            <a:r>
              <a:rPr lang="ru-RU" sz="2400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И для птиц тепло!!!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</p:txBody>
      </p:sp>
      <p:pic>
        <p:nvPicPr>
          <p:cNvPr id="1030" name="Picture 6" descr="C:\Users\а\Documents\9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2780928"/>
            <a:ext cx="3816424" cy="38885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Проект:</a:t>
            </a:r>
            <a:endParaRPr lang="ru-RU" dirty="0">
              <a:solidFill>
                <a:schemeClr val="bg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Автор: Васильева Наталья Владимировна</a:t>
            </a:r>
          </a:p>
          <a:p>
            <a:pPr>
              <a:buNone/>
            </a:pPr>
            <a:r>
              <a:rPr lang="ru-RU" b="1" i="1" dirty="0" err="1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Ступкина</a:t>
            </a:r>
            <a:r>
              <a:rPr lang="ru-RU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 Любовь Васильевна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Продолжительность проекта: 07.02-17.02.2022амы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Тип проекта: </a:t>
            </a:r>
            <a:r>
              <a:rPr lang="ru-RU" b="1" i="1" dirty="0" err="1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практико</a:t>
            </a:r>
            <a:r>
              <a:rPr lang="ru-RU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 – ориентированный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Участники проекта: воспитатель, родители, дети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Значимая для детей проблема: Много птиц гибнет зимой: из десяти до весны доживает всего одна-две. Голодная птица не переносит даже слабых морозов. Как же выживают в зимнее время наши друзья – птицы, чем мы можем помочь им в это трудное время?</a:t>
            </a:r>
          </a:p>
          <a:p>
            <a:pPr>
              <a:buNone/>
            </a:pP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Цель проекта:</a:t>
            </a:r>
            <a:endParaRPr lang="ru-RU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1-Закрепить представление воспитанников о зимующих птицах, и их образе жизни, о связи с окружающей средой, роли человека в жизни птиц.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2-Привлечь внимание воспитанников и родителей природоохранной деятельности и научить их её организовывать </a:t>
            </a:r>
            <a:endParaRPr lang="ru-RU" b="1" i="1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Задачи проекта:</a:t>
            </a:r>
            <a:endParaRPr lang="ru-RU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1-Расширеть представления о зимующих птицах.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2-Обобщить знания воспитанников полученные при наблюдении за повадками птиц.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3-Расширеть представление воспитанников и родителей о видах кормушек, способах их изготовления из разного материала.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4-Заинтересовать родителей природоохранной деятельностью, довести до их сознания необходимость воспитания у детей любви и бережного отношения к птицам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5-Научить детей правильно подкармливать птиц.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6-Воспитывать заботливое отношение к птицам, желание помогать им в трудных зимних условиях.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Актуальность проекта:</a:t>
            </a:r>
            <a:endParaRPr lang="ru-RU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558924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-Задача взрослых- воспитывать интерес у детей к нашем соседям по планете- птицам. Желание узнавать новые факты их жизни, заботиться о них, радоваться от сознания того, что делясь крохами, можно спасти птиц зимой от гибели.</a:t>
            </a:r>
          </a:p>
          <a:p>
            <a:pPr>
              <a:buNone/>
            </a:pPr>
            <a:r>
              <a:rPr lang="ru-RU" sz="2000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-Дать детям элементарные знания о том чем кормить птиц зимой.</a:t>
            </a:r>
          </a:p>
          <a:p>
            <a:pPr>
              <a:buNone/>
            </a:pPr>
            <a:r>
              <a:rPr lang="ru-RU" sz="2000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-В совместной работе с родителями создать условия для общения детей с миром природы и для посильной помощи нашим пернатым друзьям</a:t>
            </a:r>
            <a:r>
              <a:rPr lang="ru-RU" sz="2400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. </a:t>
            </a:r>
            <a:endParaRPr lang="ru-RU" sz="2400" b="1" i="1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6" name="Рисунок 5" descr="img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1920" y="3789040"/>
            <a:ext cx="4392488" cy="28083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Ожидаемый результат:</a:t>
            </a:r>
            <a:endParaRPr lang="ru-RU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Воспитанник: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-Имеющий представление о зимующих птицах.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-Знающий, каким кормом подкармливать птиц.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-Умеющий наблюдать, анализировать и делать выводы.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Родитель: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-Активный участник проекта.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-Способный воспитать у детей любовь и бережное отношение к птицам.</a:t>
            </a:r>
            <a:endParaRPr lang="ru-RU" b="1" i="1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Пути реализации проекта:</a:t>
            </a:r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dirty="0"/>
          </a:p>
        </p:txBody>
      </p:sp>
      <p:sp>
        <p:nvSpPr>
          <p:cNvPr id="11" name="Овал 10"/>
          <p:cNvSpPr/>
          <p:nvPr/>
        </p:nvSpPr>
        <p:spPr>
          <a:xfrm>
            <a:off x="2339752" y="3429000"/>
            <a:ext cx="4464496" cy="14401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Воспитанник ,умеющий совместно с родителями изготовить кормушку из разного материала.</a:t>
            </a:r>
            <a:endParaRPr lang="ru-RU" dirty="0"/>
          </a:p>
        </p:txBody>
      </p:sp>
      <p:sp>
        <p:nvSpPr>
          <p:cNvPr id="12" name="Овал 11"/>
          <p:cNvSpPr/>
          <p:nvPr/>
        </p:nvSpPr>
        <p:spPr>
          <a:xfrm>
            <a:off x="5652120" y="2204864"/>
            <a:ext cx="2736304" cy="12241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Дидактически,</a:t>
            </a:r>
          </a:p>
          <a:p>
            <a:pPr algn="ctr"/>
            <a:r>
              <a:rPr lang="ru-RU" dirty="0" smtClean="0"/>
              <a:t>подвижные игры</a:t>
            </a:r>
            <a:endParaRPr lang="ru-RU" dirty="0"/>
          </a:p>
        </p:txBody>
      </p:sp>
      <p:sp>
        <p:nvSpPr>
          <p:cNvPr id="13" name="Овал 12"/>
          <p:cNvSpPr/>
          <p:nvPr/>
        </p:nvSpPr>
        <p:spPr>
          <a:xfrm>
            <a:off x="827584" y="2276872"/>
            <a:ext cx="2592288" cy="11521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Рассматривание познавательной  литературы </a:t>
            </a:r>
            <a:endParaRPr lang="ru-RU" dirty="0"/>
          </a:p>
        </p:txBody>
      </p:sp>
      <p:cxnSp>
        <p:nvCxnSpPr>
          <p:cNvPr id="15" name="Прямая со стрелкой 14"/>
          <p:cNvCxnSpPr>
            <a:stCxn id="11" idx="0"/>
          </p:cNvCxnSpPr>
          <p:nvPr/>
        </p:nvCxnSpPr>
        <p:spPr>
          <a:xfrm flipV="1">
            <a:off x="4572000" y="2636912"/>
            <a:ext cx="0" cy="7920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flipH="1" flipV="1">
            <a:off x="2123728" y="3573016"/>
            <a:ext cx="360040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flipV="1">
            <a:off x="6516216" y="3501008"/>
            <a:ext cx="216024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Овал 19"/>
          <p:cNvSpPr/>
          <p:nvPr/>
        </p:nvSpPr>
        <p:spPr>
          <a:xfrm>
            <a:off x="827584" y="5445224"/>
            <a:ext cx="1944216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Работа с семьей</a:t>
            </a:r>
            <a:endParaRPr lang="ru-RU" dirty="0"/>
          </a:p>
        </p:txBody>
      </p:sp>
      <p:sp>
        <p:nvSpPr>
          <p:cNvPr id="23" name="Овал 22"/>
          <p:cNvSpPr/>
          <p:nvPr/>
        </p:nvSpPr>
        <p:spPr>
          <a:xfrm>
            <a:off x="3347864" y="5517232"/>
            <a:ext cx="2448272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беседы</a:t>
            </a:r>
            <a:endParaRPr lang="ru-RU" dirty="0"/>
          </a:p>
        </p:txBody>
      </p:sp>
      <p:sp>
        <p:nvSpPr>
          <p:cNvPr id="27" name="Овал 26"/>
          <p:cNvSpPr/>
          <p:nvPr/>
        </p:nvSpPr>
        <p:spPr>
          <a:xfrm>
            <a:off x="6372200" y="5445224"/>
            <a:ext cx="2088232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Познавательные занятия</a:t>
            </a:r>
            <a:endParaRPr lang="ru-RU" dirty="0"/>
          </a:p>
        </p:txBody>
      </p:sp>
      <p:cxnSp>
        <p:nvCxnSpPr>
          <p:cNvPr id="29" name="Прямая со стрелкой 28"/>
          <p:cNvCxnSpPr/>
          <p:nvPr/>
        </p:nvCxnSpPr>
        <p:spPr>
          <a:xfrm flipH="1">
            <a:off x="2051720" y="4653136"/>
            <a:ext cx="720080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4644008" y="4941168"/>
            <a:ext cx="0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>
            <a:off x="6516216" y="4581128"/>
            <a:ext cx="576064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Овал 33"/>
          <p:cNvSpPr/>
          <p:nvPr/>
        </p:nvSpPr>
        <p:spPr>
          <a:xfrm>
            <a:off x="3563888" y="1772816"/>
            <a:ext cx="2160240" cy="7920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Просмотр презентации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Этапы реализации проекта:</a:t>
            </a:r>
            <a:endParaRPr lang="ru-RU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709160"/>
          </a:xfrm>
        </p:spPr>
        <p:txBody>
          <a:bodyPr>
            <a:normAutofit fontScale="62500" lnSpcReduction="20000"/>
          </a:bodyPr>
          <a:lstStyle/>
          <a:p>
            <a:pPr lvl="0">
              <a:buNone/>
            </a:pPr>
            <a:r>
              <a:rPr lang="ru-RU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1. Подготовительный этап: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Создание необходимых условий для реализации проекта: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- обсуждение цели и задач с воспитанниками и родителями.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- обоснование, предсказание путей реализации проекта.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- подбор познавательной, художественной литературы.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- отгадывание загадок, чтение стихотворений про птиц.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- проведение бесед по проекту.</a:t>
            </a:r>
          </a:p>
          <a:p>
            <a:pPr>
              <a:buFontTx/>
              <a:buChar char="-"/>
            </a:pPr>
            <a:r>
              <a:rPr lang="ru-RU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оформление консультаций "Как сделать кормушку для птиц из пластиковой бутылки", "Кормушки для птиц", " Правила содержания кормушек", "Чем подкармливать птиц".</a:t>
            </a:r>
          </a:p>
          <a:p>
            <a:pPr>
              <a:buFontTx/>
              <a:buChar char="-"/>
            </a:pPr>
            <a:r>
              <a:rPr lang="ru-RU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 - просмотр презентаций: "Зимующие птицы", "Какие бывают кормушки".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- изготовление дидактических игр.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- оформление стенгазеты "Птицы зимой".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- Выставка подделок  из бумаги методом оригами «Птички на ветке»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- совместно с родителями изготовление кормушек из разного материала.</a:t>
            </a:r>
          </a:p>
          <a:p>
            <a:pPr>
              <a:buNone/>
            </a:pPr>
            <a:endParaRPr lang="ru-RU" b="1" i="1" dirty="0" smtClean="0">
              <a:solidFill>
                <a:schemeClr val="bg2">
                  <a:lumMod val="40000"/>
                  <a:lumOff val="60000"/>
                </a:schemeClr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Мы художники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268760"/>
            <a:ext cx="4577110" cy="304928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7816" y="3501008"/>
            <a:ext cx="4198984" cy="3093988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Кормление птиц</a:t>
            </a:r>
            <a:endParaRPr lang="ru-RU" dirty="0"/>
          </a:p>
        </p:txBody>
      </p:sp>
      <p:pic>
        <p:nvPicPr>
          <p:cNvPr id="4" name="Содержимое 10" descr="C:\Documents and Settings\Хозяин\Рабочий стол\Новая папка\SAM_0975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95536" y="1628800"/>
            <a:ext cx="3714750" cy="2571750"/>
          </a:xfrm>
        </p:spPr>
      </p:pic>
      <p:pic>
        <p:nvPicPr>
          <p:cNvPr id="7" name="Рисунок 6" descr="http://tmndetsady.ru/upload/news/orig_2c1c3baabc8fdcd427ca2200d856b04a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3429000"/>
            <a:ext cx="4634880" cy="2996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Основной (практический) этап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- оформление альбома про зимующих птиц.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- составление описательных рассказов о зимующих птицах.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- изучение корма для подкормки птиц.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- выбор места для кормушек.</a:t>
            </a:r>
          </a:p>
          <a:p>
            <a:pPr>
              <a:buFontTx/>
              <a:buChar char="-"/>
            </a:pPr>
            <a:r>
              <a:rPr lang="ru-RU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Организация итогового мероприятия «В гости к птичкам»</a:t>
            </a:r>
          </a:p>
          <a:p>
            <a:pPr>
              <a:buFontTx/>
              <a:buChar char="-"/>
            </a:pPr>
            <a:r>
              <a:rPr lang="ru-RU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- наблюдение за зимующими птицами.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- в течение всего проекта ежедневное кормление птиц.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- использование разных кормов.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- оформление памяток - "Чем кормить птиц?".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- наблюдение за поведением птиц на кормушках.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- создание дневника наблюдений.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044624" y="-52862"/>
            <a:ext cx="7283152" cy="868958"/>
          </a:xfrm>
        </p:spPr>
        <p:txBody>
          <a:bodyPr/>
          <a:lstStyle/>
          <a:p>
            <a:r>
              <a:rPr lang="ru-RU" dirty="0" smtClean="0"/>
              <a:t>Наши птички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052736"/>
            <a:ext cx="3236189" cy="232274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1988840"/>
            <a:ext cx="4092295" cy="45266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C:\Documents and Settings\Uzer\Рабочий стол\Птицы\Синици\img_553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51520" y="836712"/>
            <a:ext cx="3960440" cy="278671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5" name="Содержимое 3" descr="C:\Documents and Settings\Uzer\Рабочий стол\Птицы\Снегири\sneg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4283968" y="1412777"/>
            <a:ext cx="4608512" cy="280831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6" name="Содержимое 3" descr="C:\Documents and Settings\Uzer\Рабочий стол\Птицы\0_65cf_8e8b3bf5_L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179512" y="3717032"/>
            <a:ext cx="4104456" cy="263691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7" name="Содержимое 3" descr="C:\Documents and Settings\Uzer\Рабочий стол\Птицы\P3238861.JP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>
          <a:xfrm>
            <a:off x="4283968" y="4077072"/>
            <a:ext cx="4536503" cy="278092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1052512"/>
            <a:ext cx="6858000" cy="4752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80090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764704"/>
            <a:ext cx="4336141" cy="304127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3284984"/>
            <a:ext cx="3960559" cy="3195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2527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ru-RU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Чем можно кормить птиц:</a:t>
            </a:r>
            <a:endParaRPr lang="ru-RU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base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251519" y="1222750"/>
          <a:ext cx="8640960" cy="5494701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0911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91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911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911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765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6468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№ </a:t>
                      </a:r>
                      <a:r>
                        <a:rPr kumimoji="0" lang="ru-RU" sz="18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п</a:t>
                      </a:r>
                      <a:r>
                        <a:rPr kumimoji="0" lang="ru-RU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/</a:t>
                      </a:r>
                      <a:r>
                        <a:rPr kumimoji="0" lang="ru-RU" sz="18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п</a:t>
                      </a:r>
                      <a:endParaRPr kumimoji="0" lang="ru-RU" sz="1800" u="none" strike="noStrike" cap="none" normalizeH="0" baseline="0" dirty="0" smtClean="0">
                        <a:ln>
                          <a:noFill/>
                        </a:ln>
                        <a:effectLst/>
                      </a:endParaRP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ПТИЦЫ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ЧТО ЕДЯТ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ЧТО НЕЛЬЗЯ</a:t>
                      </a:r>
                    </a:p>
                    <a:p>
                      <a:endParaRPr lang="ru-RU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0196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1.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ВОРОБЬИ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Хлебные крошки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Пшено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rowSpan="4"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Любые соленые, жареные, острые, кислые продукты.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Очень опасен черный хлеб – он закисает в зобу птиц, плохо переваривается, особенно в мороз.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Птицам нельзя цитрусовых, кожуры бананов, пряностей.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4"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2193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2.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СИНИЦЫ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Семена подсолнуха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Арбузные семечки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Сырое сало или мясо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/>
                </a:tc>
                <a:tc gridSpan="2"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0196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3.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ГОЛУБИ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Семечки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Хлебные крошки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/>
                </a:tc>
                <a:tc gridSpan="2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46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4.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СНЕГИРИ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Ягоды рябины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Семена подсолнуха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/>
                </a:tc>
                <a:tc gridSpan="2"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mpd="sng">
                      <a:noFill/>
                    </a:lnT>
                  </a:tcPr>
                </a:tc>
                <a:tc hMerge="1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Итоги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ru-RU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3. Заключительный этап.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- подведение итогов реализации проекта: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- сколько птичек мы спасли за зимний период времени?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- чем лучше кормить птиц?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- как часто необходимо кормить птиц?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- организация праздника "Вороний день" (награждение активных участников проекта).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- организация фотовыставки «Птичья столовая»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- презентация проекта (освещение опыта работы).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До реализации проекта:</a:t>
            </a:r>
            <a:endParaRPr lang="ru-RU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7085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После реализации проекта:</a:t>
            </a:r>
            <a:endParaRPr lang="ru-RU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7085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Чечетки - самец и самочка [Николай Чуксин]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Прямоугольник 3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0"/>
            <a:ext cx="5328592" cy="4365104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pic>
      <p:pic>
        <p:nvPicPr>
          <p:cNvPr id="6" name="Picture 4" descr="D:\клипарты\люди\818a4647f9fd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8224" y="1052736"/>
            <a:ext cx="2352675" cy="555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Список используемой литературы</a:t>
            </a:r>
            <a:r>
              <a:rPr lang="ru-RU" dirty="0" smtClean="0"/>
              <a:t>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«Мы живем в России» Н.Г. Земнова, Л.Е. </a:t>
            </a:r>
            <a:r>
              <a:rPr lang="ru-RU" b="1" i="1" dirty="0" err="1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Осинова</a:t>
            </a:r>
            <a:r>
              <a:rPr lang="ru-RU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                         Москва 2007 г.</a:t>
            </a:r>
          </a:p>
          <a:p>
            <a:r>
              <a:rPr lang="ru-RU" b="1" i="1" dirty="0" err="1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Волочкова</a:t>
            </a:r>
            <a:r>
              <a:rPr lang="ru-RU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  В.Н. ,Степанова Н.В. «Конспекты занятий в детском саду. Экология. ТЦ «Учитель».                    Воронеж 2000 г.</a:t>
            </a:r>
          </a:p>
          <a:p>
            <a:r>
              <a:rPr lang="ru-RU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Киселева Л.С. , Данилина Т.А., </a:t>
            </a:r>
            <a:r>
              <a:rPr lang="ru-RU" b="1" i="1" dirty="0" err="1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Лагода</a:t>
            </a:r>
            <a:r>
              <a:rPr lang="ru-RU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 Т.С. , Зуйкова М.Б. Проектный метод в деятельности дошкольного учреждения М.: </a:t>
            </a:r>
            <a:r>
              <a:rPr lang="ru-RU" b="1" i="1" dirty="0" err="1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Арктир</a:t>
            </a:r>
            <a:r>
              <a:rPr lang="ru-RU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 2005 г.</a:t>
            </a:r>
            <a:endParaRPr lang="ru-RU" b="1" i="1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461</TotalTime>
  <Words>848</Words>
  <Application>Microsoft Office PowerPoint</Application>
  <PresentationFormat>Экран (4:3)</PresentationFormat>
  <Paragraphs>125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32" baseType="lpstr">
      <vt:lpstr>Arial</vt:lpstr>
      <vt:lpstr>Book Antiqua</vt:lpstr>
      <vt:lpstr>Calibri</vt:lpstr>
      <vt:lpstr>Garamond</vt:lpstr>
      <vt:lpstr>Lucida Sans</vt:lpstr>
      <vt:lpstr>Times New Roman</vt:lpstr>
      <vt:lpstr>Wingdings</vt:lpstr>
      <vt:lpstr>Wingdings 2</vt:lpstr>
      <vt:lpstr>Wingdings 3</vt:lpstr>
      <vt:lpstr>Апекс</vt:lpstr>
      <vt:lpstr>Презентация PowerPoint</vt:lpstr>
      <vt:lpstr> </vt:lpstr>
      <vt:lpstr>Проект:</vt:lpstr>
      <vt:lpstr>Цель проекта:</vt:lpstr>
      <vt:lpstr>Задачи проекта:</vt:lpstr>
      <vt:lpstr>Актуальность проекта:</vt:lpstr>
      <vt:lpstr>Ожидаемый результат:</vt:lpstr>
      <vt:lpstr>Пути реализации проекта:</vt:lpstr>
      <vt:lpstr>Этапы реализации проекта:</vt:lpstr>
      <vt:lpstr>Мы художники</vt:lpstr>
      <vt:lpstr>Кормление птиц</vt:lpstr>
      <vt:lpstr>Основной (практический) этап</vt:lpstr>
      <vt:lpstr>Наши птички</vt:lpstr>
      <vt:lpstr>Презентация PowerPoint</vt:lpstr>
      <vt:lpstr>Презентация PowerPoint</vt:lpstr>
      <vt:lpstr>Презентация PowerPoint</vt:lpstr>
      <vt:lpstr>Чем можно кормить птиц:</vt:lpstr>
      <vt:lpstr>Итоги</vt:lpstr>
      <vt:lpstr>До реализации проекта:</vt:lpstr>
      <vt:lpstr>После реализации проекта:</vt:lpstr>
      <vt:lpstr>Презентация PowerPoint</vt:lpstr>
      <vt:lpstr>Список используемой литературы: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Экологический проект</dc:title>
  <dc:creator>а</dc:creator>
  <cp:lastModifiedBy>RePack by Diakov</cp:lastModifiedBy>
  <cp:revision>38</cp:revision>
  <dcterms:created xsi:type="dcterms:W3CDTF">2012-12-16T14:21:39Z</dcterms:created>
  <dcterms:modified xsi:type="dcterms:W3CDTF">2022-02-16T10:29:55Z</dcterms:modified>
</cp:coreProperties>
</file>