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CCE3C-9250-4099-B988-23E677BBE690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E0607-34B8-4123-9295-A455049F1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523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CCE3C-9250-4099-B988-23E677BBE690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E0607-34B8-4123-9295-A455049F1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035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CCE3C-9250-4099-B988-23E677BBE690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E0607-34B8-4123-9295-A455049F192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83764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CCE3C-9250-4099-B988-23E677BBE690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E0607-34B8-4123-9295-A455049F1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2975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CCE3C-9250-4099-B988-23E677BBE690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E0607-34B8-4123-9295-A455049F192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03886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CCE3C-9250-4099-B988-23E677BBE690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E0607-34B8-4123-9295-A455049F1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820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CCE3C-9250-4099-B988-23E677BBE690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E0607-34B8-4123-9295-A455049F1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0442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CCE3C-9250-4099-B988-23E677BBE690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E0607-34B8-4123-9295-A455049F1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113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CCE3C-9250-4099-B988-23E677BBE690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E0607-34B8-4123-9295-A455049F1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423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CCE3C-9250-4099-B988-23E677BBE690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E0607-34B8-4123-9295-A455049F1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509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CCE3C-9250-4099-B988-23E677BBE690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E0607-34B8-4123-9295-A455049F1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592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CCE3C-9250-4099-B988-23E677BBE690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E0607-34B8-4123-9295-A455049F1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137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CCE3C-9250-4099-B988-23E677BBE690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E0607-34B8-4123-9295-A455049F1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722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CCE3C-9250-4099-B988-23E677BBE690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E0607-34B8-4123-9295-A455049F1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835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CCE3C-9250-4099-B988-23E677BBE690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E0607-34B8-4123-9295-A455049F1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470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CCE3C-9250-4099-B988-23E677BBE690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E0607-34B8-4123-9295-A455049F1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205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CCE3C-9250-4099-B988-23E677BBE690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0E0607-34B8-4123-9295-A455049F19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39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243"/>
            <a:ext cx="12172950" cy="686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383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46679" y="477165"/>
            <a:ext cx="3183692" cy="4680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«Теплые слова»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25" b="13125"/>
          <a:stretch/>
        </p:blipFill>
        <p:spPr>
          <a:xfrm>
            <a:off x="1521618" y="1455206"/>
            <a:ext cx="3833814" cy="5218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91" b="23542"/>
          <a:stretch/>
        </p:blipFill>
        <p:spPr>
          <a:xfrm>
            <a:off x="6481762" y="588055"/>
            <a:ext cx="3805238" cy="50031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5131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 b="25208"/>
          <a:stretch/>
        </p:blipFill>
        <p:spPr>
          <a:xfrm>
            <a:off x="2471738" y="1214438"/>
            <a:ext cx="5686425" cy="53960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395278" y="138410"/>
            <a:ext cx="69156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Мамины помощники!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1014413" y="1061740"/>
            <a:ext cx="700087" cy="62418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700088" y="2800350"/>
            <a:ext cx="842962" cy="72866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9310954" y="1685925"/>
            <a:ext cx="633146" cy="77152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9944100" y="3912483"/>
            <a:ext cx="800100" cy="75953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1364456" y="5472113"/>
            <a:ext cx="1030822" cy="6858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8636795" y="5314950"/>
            <a:ext cx="900112" cy="61436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909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00151" y="571501"/>
            <a:ext cx="8529638" cy="4408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20"/>
              </a:lnSpc>
              <a:spcAft>
                <a:spcPts val="0"/>
              </a:spcAft>
            </a:pPr>
            <a:endParaRPr lang="ru-RU" sz="28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2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20"/>
              </a:lnSpc>
              <a:spcAft>
                <a:spcPts val="0"/>
              </a:spcAft>
            </a:pPr>
            <a:endParaRPr lang="ru-RU" sz="28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2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создание праздничного настроения у детей.</a:t>
            </a:r>
            <a:endParaRPr lang="ru-RU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52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520"/>
              </a:lnSpc>
              <a:spcAft>
                <a:spcPts val="0"/>
              </a:spcAft>
            </a:pPr>
            <a:endParaRPr lang="ru-RU" sz="28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20"/>
              </a:lnSpc>
              <a:spcAft>
                <a:spcPts val="0"/>
              </a:spcAft>
            </a:pPr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20"/>
              </a:lnSpc>
              <a:spcAft>
                <a:spcPts val="0"/>
              </a:spcAft>
            </a:pPr>
            <a:endParaRPr lang="ru-RU" sz="28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52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- воспитывать любовь и уважительное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отношение к маме</a:t>
            </a:r>
            <a:endParaRPr lang="ru-RU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- повысить эмоциональный фон;</a:t>
            </a:r>
            <a:endParaRPr lang="ru-RU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- развивать двигательные качества и речевую активность детей;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467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94436" y="415409"/>
            <a:ext cx="6050502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r>
              <a:rPr lang="ru-RU" sz="24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Разминка под музыку «Солнышко-лучистое»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17" b="24375"/>
          <a:stretch/>
        </p:blipFill>
        <p:spPr>
          <a:xfrm>
            <a:off x="938212" y="1728788"/>
            <a:ext cx="4440970" cy="42148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17" b="12500"/>
          <a:stretch/>
        </p:blipFill>
        <p:spPr>
          <a:xfrm>
            <a:off x="6554237" y="1285874"/>
            <a:ext cx="3832775" cy="48619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46844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5494" y="415409"/>
            <a:ext cx="3863806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Эстафета «Солнышко»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" t="9584" r="-1389" b="23333"/>
          <a:stretch/>
        </p:blipFill>
        <p:spPr>
          <a:xfrm rot="670074">
            <a:off x="6958013" y="784741"/>
            <a:ext cx="3600449" cy="53673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5" b="36042"/>
          <a:stretch/>
        </p:blipFill>
        <p:spPr>
          <a:xfrm>
            <a:off x="1466850" y="1588304"/>
            <a:ext cx="3805237" cy="42985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75993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65126" y="644009"/>
            <a:ext cx="4187621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r>
              <a:rPr lang="ru-RU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Эстафета «Соберем </a:t>
            </a:r>
            <a:r>
              <a:rPr lang="ru-RU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игрушки»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59" b="25208"/>
          <a:stretch/>
        </p:blipFill>
        <p:spPr>
          <a:xfrm>
            <a:off x="6352747" y="762774"/>
            <a:ext cx="3948112" cy="46792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91" b="24375"/>
          <a:stretch/>
        </p:blipFill>
        <p:spPr>
          <a:xfrm>
            <a:off x="1238250" y="1712027"/>
            <a:ext cx="3944098" cy="4674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6642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7669" y="801171"/>
            <a:ext cx="3787512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Эстафета «Развесь белье»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08" b="21459"/>
          <a:stretch/>
        </p:blipFill>
        <p:spPr>
          <a:xfrm>
            <a:off x="1138237" y="1747583"/>
            <a:ext cx="4022593" cy="47675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00" b="21666"/>
          <a:stretch/>
        </p:blipFill>
        <p:spPr>
          <a:xfrm>
            <a:off x="6138862" y="801171"/>
            <a:ext cx="4090987" cy="4621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58346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1552" y="701159"/>
            <a:ext cx="4139595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Эстафета «Наведи порядок»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8" t="25208" r="2778" b="26459"/>
          <a:stretch/>
        </p:blipFill>
        <p:spPr>
          <a:xfrm>
            <a:off x="1266826" y="1716532"/>
            <a:ext cx="4241496" cy="45556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75" b="28541"/>
          <a:stretch/>
        </p:blipFill>
        <p:spPr>
          <a:xfrm>
            <a:off x="6667500" y="1162824"/>
            <a:ext cx="4319588" cy="45195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05076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5783" y="715447"/>
            <a:ext cx="3945311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Конкурс «Смотай клубок».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3" t="13125" r="-5093" b="28958"/>
          <a:stretch/>
        </p:blipFill>
        <p:spPr>
          <a:xfrm>
            <a:off x="1709737" y="1513375"/>
            <a:ext cx="3919537" cy="50445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8" b="28958"/>
          <a:stretch/>
        </p:blipFill>
        <p:spPr>
          <a:xfrm>
            <a:off x="6810374" y="807705"/>
            <a:ext cx="4062413" cy="50215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9565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7131" y="686871"/>
            <a:ext cx="4474238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Эстафета «Завтрак для мамы»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42" b="28958"/>
          <a:stretch/>
        </p:blipFill>
        <p:spPr>
          <a:xfrm>
            <a:off x="900112" y="1726626"/>
            <a:ext cx="4856494" cy="48564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83" b="28125"/>
          <a:stretch/>
        </p:blipFill>
        <p:spPr>
          <a:xfrm>
            <a:off x="6567487" y="797938"/>
            <a:ext cx="4791076" cy="45027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454377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264</TotalTime>
  <Words>47</Words>
  <Application>Microsoft Office PowerPoint</Application>
  <PresentationFormat>Широкоэкранный</PresentationFormat>
  <Paragraphs>21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Work</dc:creator>
  <cp:lastModifiedBy>Work</cp:lastModifiedBy>
  <cp:revision>7</cp:revision>
  <dcterms:created xsi:type="dcterms:W3CDTF">2021-12-20T14:18:10Z</dcterms:created>
  <dcterms:modified xsi:type="dcterms:W3CDTF">2021-12-21T09:43:34Z</dcterms:modified>
</cp:coreProperties>
</file>