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presProps" Target="presProps.xml" /><Relationship Id="rId18" Type="http://schemas.openxmlformats.org/officeDocument/2006/relationships/tableStyles" Target="tableStyles.xml" /><Relationship Id="rId1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олилиния 6" hidden="0"/>
          <p:cNvSpPr/>
          <p:nvPr isPhoto="0" userDrawn="1"/>
        </p:nvSpPr>
        <p:spPr bwMode="auto">
          <a:xfrm rot="167672">
            <a:off x="2698853" y="-42529"/>
            <a:ext cx="842113" cy="6868632"/>
          </a:xfrm>
          <a:custGeom>
            <a:avLst/>
            <a:gdLst>
              <a:gd name="connsiteX0" fmla="*/ 829339 w 829339"/>
              <a:gd name="connsiteY0" fmla="*/ 0 h 6804837"/>
              <a:gd name="connsiteX1" fmla="*/ 531628 w 829339"/>
              <a:gd name="connsiteY1" fmla="*/ 3211033 h 6804837"/>
              <a:gd name="connsiteX2" fmla="*/ 0 w 829339"/>
              <a:gd name="connsiteY2" fmla="*/ 6804837 h 6804837"/>
              <a:gd name="connsiteX3" fmla="*/ 0 w 829339"/>
              <a:gd name="connsiteY3" fmla="*/ 6804837 h 6804837"/>
              <a:gd name="connsiteX0" fmla="*/ 829339 w 906100"/>
              <a:gd name="connsiteY0" fmla="*/ 0 h 6804837"/>
              <a:gd name="connsiteX1" fmla="*/ 531628 w 906100"/>
              <a:gd name="connsiteY1" fmla="*/ 3211033 h 6804837"/>
              <a:gd name="connsiteX2" fmla="*/ 0 w 906100"/>
              <a:gd name="connsiteY2" fmla="*/ 6804837 h 6804837"/>
              <a:gd name="connsiteX3" fmla="*/ 0 w 906100"/>
              <a:gd name="connsiteY3" fmla="*/ 6804837 h 6804837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65545 w 765545"/>
              <a:gd name="connsiteY0" fmla="*/ 0 h 6868632"/>
              <a:gd name="connsiteX1" fmla="*/ 531628 w 765545"/>
              <a:gd name="connsiteY1" fmla="*/ 3274828 h 6868632"/>
              <a:gd name="connsiteX2" fmla="*/ 0 w 765545"/>
              <a:gd name="connsiteY2" fmla="*/ 6868632 h 6868632"/>
              <a:gd name="connsiteX3" fmla="*/ 0 w 765545"/>
              <a:gd name="connsiteY3" fmla="*/ 6868632 h 6868632"/>
              <a:gd name="connsiteX0" fmla="*/ 765545 w 842113"/>
              <a:gd name="connsiteY0" fmla="*/ 0 h 6868632"/>
              <a:gd name="connsiteX1" fmla="*/ 531628 w 842113"/>
              <a:gd name="connsiteY1" fmla="*/ 3274828 h 6868632"/>
              <a:gd name="connsiteX2" fmla="*/ 0 w 842113"/>
              <a:gd name="connsiteY2" fmla="*/ 6868632 h 6868632"/>
              <a:gd name="connsiteX3" fmla="*/ 0 w 842113"/>
              <a:gd name="connsiteY3" fmla="*/ 6868632 h 686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113" h="6868632" fill="norm" stroke="1" extrusionOk="0">
                <a:moveTo>
                  <a:pt x="765545" y="0"/>
                </a:moveTo>
                <a:cubicBezTo>
                  <a:pt x="441252" y="464289"/>
                  <a:pt x="-262269" y="714154"/>
                  <a:pt x="531628" y="3274828"/>
                </a:cubicBezTo>
                <a:cubicBezTo>
                  <a:pt x="1463748" y="6090683"/>
                  <a:pt x="0" y="6868632"/>
                  <a:pt x="0" y="6868632"/>
                </a:cubicBezTo>
                <a:lnTo>
                  <a:pt x="0" y="6868632"/>
                </a:lnTo>
              </a:path>
            </a:pathLst>
          </a:custGeom>
          <a:ln w="38100">
            <a:solidFill>
              <a:schemeClr val="accent3">
                <a:lumMod val="50000"/>
              </a:schemeClr>
            </a:solidFill>
          </a:ln>
          <a:effectLst>
            <a:outerShdw blurRad="114300" dist="38100" dir="2700000" rotWithShape="0" algn="tl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олилиния 7" hidden="0"/>
          <p:cNvSpPr/>
          <p:nvPr isPhoto="0" userDrawn="1"/>
        </p:nvSpPr>
        <p:spPr bwMode="auto">
          <a:xfrm rot="189704">
            <a:off x="1976195" y="64026"/>
            <a:ext cx="1471695" cy="6858000"/>
          </a:xfrm>
          <a:custGeom>
            <a:avLst/>
            <a:gdLst>
              <a:gd name="connsiteX0" fmla="*/ 350874 w 350874"/>
              <a:gd name="connsiteY0" fmla="*/ 0 h 6858000"/>
              <a:gd name="connsiteX1" fmla="*/ 0 w 350874"/>
              <a:gd name="connsiteY1" fmla="*/ 6858000 h 6858000"/>
              <a:gd name="connsiteX2" fmla="*/ 350874 w 350874"/>
              <a:gd name="connsiteY2" fmla="*/ 0 h 6858000"/>
              <a:gd name="connsiteX0" fmla="*/ 981778 w 1393284"/>
              <a:gd name="connsiteY0" fmla="*/ 0 h 6859149"/>
              <a:gd name="connsiteX1" fmla="*/ 630904 w 1393284"/>
              <a:gd name="connsiteY1" fmla="*/ 6858000 h 6859149"/>
              <a:gd name="connsiteX2" fmla="*/ 981778 w 1393284"/>
              <a:gd name="connsiteY2" fmla="*/ 0 h 685914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132877 w 1773156"/>
              <a:gd name="connsiteY0" fmla="*/ 140562 h 6999465"/>
              <a:gd name="connsiteX1" fmla="*/ 782003 w 1773156"/>
              <a:gd name="connsiteY1" fmla="*/ 6998562 h 6999465"/>
              <a:gd name="connsiteX2" fmla="*/ 1132877 w 1773156"/>
              <a:gd name="connsiteY2" fmla="*/ 140562 h 6999465"/>
              <a:gd name="connsiteX0" fmla="*/ 1088002 w 1728281"/>
              <a:gd name="connsiteY0" fmla="*/ 88726 h 6947629"/>
              <a:gd name="connsiteX1" fmla="*/ 737128 w 1728281"/>
              <a:gd name="connsiteY1" fmla="*/ 6946726 h 6947629"/>
              <a:gd name="connsiteX2" fmla="*/ 1088002 w 1728281"/>
              <a:gd name="connsiteY2" fmla="*/ 88726 h 6947629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625032"/>
              <a:gd name="connsiteY0" fmla="*/ 0 h 6858831"/>
              <a:gd name="connsiteX1" fmla="*/ 734611 w 1625032"/>
              <a:gd name="connsiteY1" fmla="*/ 6858000 h 6858831"/>
              <a:gd name="connsiteX2" fmla="*/ 1085485 w 1625032"/>
              <a:gd name="connsiteY2" fmla="*/ 0 h 6858831"/>
              <a:gd name="connsiteX0" fmla="*/ 1157562 w 1697109"/>
              <a:gd name="connsiteY0" fmla="*/ 0 h 6858831"/>
              <a:gd name="connsiteX1" fmla="*/ 806688 w 1697109"/>
              <a:gd name="connsiteY1" fmla="*/ 6858000 h 6858831"/>
              <a:gd name="connsiteX2" fmla="*/ 1157562 w 1697109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531348 w 1070895"/>
              <a:gd name="connsiteY0" fmla="*/ 0 h 6858831"/>
              <a:gd name="connsiteX1" fmla="*/ 180474 w 1070895"/>
              <a:gd name="connsiteY1" fmla="*/ 6858000 h 6858831"/>
              <a:gd name="connsiteX2" fmla="*/ 531348 w 1070895"/>
              <a:gd name="connsiteY2" fmla="*/ 0 h 6858831"/>
              <a:gd name="connsiteX0" fmla="*/ 884142 w 1423689"/>
              <a:gd name="connsiteY0" fmla="*/ 0 h 6858831"/>
              <a:gd name="connsiteX1" fmla="*/ 533268 w 1423689"/>
              <a:gd name="connsiteY1" fmla="*/ 6858000 h 6858831"/>
              <a:gd name="connsiteX2" fmla="*/ 884142 w 1423689"/>
              <a:gd name="connsiteY2" fmla="*/ 0 h 6858831"/>
              <a:gd name="connsiteX0" fmla="*/ 853263 w 1392810"/>
              <a:gd name="connsiteY0" fmla="*/ 0 h 6858831"/>
              <a:gd name="connsiteX1" fmla="*/ 502389 w 1392810"/>
              <a:gd name="connsiteY1" fmla="*/ 6858000 h 6858831"/>
              <a:gd name="connsiteX2" fmla="*/ 853263 w 1392810"/>
              <a:gd name="connsiteY2" fmla="*/ 0 h 6858831"/>
              <a:gd name="connsiteX0" fmla="*/ 925239 w 1464786"/>
              <a:gd name="connsiteY0" fmla="*/ 0 h 6858831"/>
              <a:gd name="connsiteX1" fmla="*/ 574365 w 1464786"/>
              <a:gd name="connsiteY1" fmla="*/ 6858000 h 6858831"/>
              <a:gd name="connsiteX2" fmla="*/ 925239 w 1464786"/>
              <a:gd name="connsiteY2" fmla="*/ 0 h 6858831"/>
              <a:gd name="connsiteX0" fmla="*/ 925239 w 1097863"/>
              <a:gd name="connsiteY0" fmla="*/ 0 h 6859035"/>
              <a:gd name="connsiteX1" fmla="*/ 574365 w 1097863"/>
              <a:gd name="connsiteY1" fmla="*/ 6858000 h 6859035"/>
              <a:gd name="connsiteX2" fmla="*/ 925239 w 1097863"/>
              <a:gd name="connsiteY2" fmla="*/ 0 h 6859035"/>
              <a:gd name="connsiteX0" fmla="*/ 925239 w 1198039"/>
              <a:gd name="connsiteY0" fmla="*/ 0 h 6858000"/>
              <a:gd name="connsiteX1" fmla="*/ 574365 w 1198039"/>
              <a:gd name="connsiteY1" fmla="*/ 6858000 h 6858000"/>
              <a:gd name="connsiteX2" fmla="*/ 925239 w 1198039"/>
              <a:gd name="connsiteY2" fmla="*/ 0 h 6858000"/>
              <a:gd name="connsiteX0" fmla="*/ 925239 w 1193849"/>
              <a:gd name="connsiteY0" fmla="*/ 0 h 6858000"/>
              <a:gd name="connsiteX1" fmla="*/ 574365 w 1193849"/>
              <a:gd name="connsiteY1" fmla="*/ 6858000 h 6858000"/>
              <a:gd name="connsiteX2" fmla="*/ 925239 w 1193849"/>
              <a:gd name="connsiteY2" fmla="*/ 0 h 6858000"/>
              <a:gd name="connsiteX0" fmla="*/ 925239 w 1345409"/>
              <a:gd name="connsiteY0" fmla="*/ 0 h 6858000"/>
              <a:gd name="connsiteX1" fmla="*/ 574365 w 1345409"/>
              <a:gd name="connsiteY1" fmla="*/ 6858000 h 6858000"/>
              <a:gd name="connsiteX2" fmla="*/ 925239 w 1345409"/>
              <a:gd name="connsiteY2" fmla="*/ 0 h 6858000"/>
              <a:gd name="connsiteX0" fmla="*/ 925239 w 1327679"/>
              <a:gd name="connsiteY0" fmla="*/ 0 h 6858000"/>
              <a:gd name="connsiteX1" fmla="*/ 574365 w 1327679"/>
              <a:gd name="connsiteY1" fmla="*/ 6858000 h 6858000"/>
              <a:gd name="connsiteX2" fmla="*/ 925239 w 1327679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7679" h="6858000" fill="norm" stroke="1" extrusionOk="0">
                <a:moveTo>
                  <a:pt x="925239" y="0"/>
                </a:moveTo>
                <a:cubicBezTo>
                  <a:pt x="-967356" y="2498651"/>
                  <a:pt x="2860365" y="4901609"/>
                  <a:pt x="574365" y="6858000"/>
                </a:cubicBezTo>
                <a:cubicBezTo>
                  <a:pt x="2520123" y="4444409"/>
                  <a:pt x="-1786063" y="2870791"/>
                  <a:pt x="925239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rotWithShape="0" algn="tl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 8" hidden="0"/>
          <p:cNvSpPr/>
          <p:nvPr isPhoto="0" userDrawn="1"/>
        </p:nvSpPr>
        <p:spPr bwMode="auto">
          <a:xfrm>
            <a:off x="1367830" y="-20782"/>
            <a:ext cx="1764010" cy="6889173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8296" h="6889173" fill="norm" stroke="1" extrusionOk="0">
                <a:moveTo>
                  <a:pt x="1543718" y="10391"/>
                </a:moveTo>
                <a:lnTo>
                  <a:pt x="1450199" y="0"/>
                </a:lnTo>
                <a:cubicBezTo>
                  <a:pt x="303735" y="1423554"/>
                  <a:pt x="-562173" y="3834246"/>
                  <a:pt x="442281" y="5081155"/>
                </a:cubicBezTo>
                <a:cubicBezTo>
                  <a:pt x="1467518" y="6182591"/>
                  <a:pt x="1713435" y="6057900"/>
                  <a:pt x="1055345" y="6889173"/>
                </a:cubicBezTo>
                <a:lnTo>
                  <a:pt x="1107299" y="6889173"/>
                </a:lnTo>
                <a:cubicBezTo>
                  <a:pt x="1862372" y="6096001"/>
                  <a:pt x="1910862" y="5739246"/>
                  <a:pt x="909872" y="4073237"/>
                </a:cubicBezTo>
                <a:cubicBezTo>
                  <a:pt x="102845" y="2635828"/>
                  <a:pt x="636246" y="1042555"/>
                  <a:pt x="1543718" y="1039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rotWithShape="0" algn="tl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 9" hidden="0"/>
          <p:cNvSpPr/>
          <p:nvPr isPhoto="0" userDrawn="1"/>
        </p:nvSpPr>
        <p:spPr bwMode="auto">
          <a:xfrm>
            <a:off x="1259632" y="-13855"/>
            <a:ext cx="1726742" cy="7034646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926976 w 1926976"/>
              <a:gd name="connsiteY0" fmla="*/ 0 h 7034646"/>
              <a:gd name="connsiteX1" fmla="*/ 1450199 w 1926976"/>
              <a:gd name="connsiteY1" fmla="*/ 145473 h 7034646"/>
              <a:gd name="connsiteX2" fmla="*/ 442281 w 1926976"/>
              <a:gd name="connsiteY2" fmla="*/ 5226628 h 7034646"/>
              <a:gd name="connsiteX3" fmla="*/ 1055345 w 1926976"/>
              <a:gd name="connsiteY3" fmla="*/ 7034646 h 7034646"/>
              <a:gd name="connsiteX4" fmla="*/ 1107299 w 1926976"/>
              <a:gd name="connsiteY4" fmla="*/ 7034646 h 7034646"/>
              <a:gd name="connsiteX5" fmla="*/ 909872 w 1926976"/>
              <a:gd name="connsiteY5" fmla="*/ 4218710 h 7034646"/>
              <a:gd name="connsiteX6" fmla="*/ 1926976 w 1926976"/>
              <a:gd name="connsiteY6" fmla="*/ 0 h 7034646"/>
              <a:gd name="connsiteX0" fmla="*/ 1862534 w 1862534"/>
              <a:gd name="connsiteY0" fmla="*/ 0 h 7034646"/>
              <a:gd name="connsiteX1" fmla="*/ 1710051 w 1862534"/>
              <a:gd name="connsiteY1" fmla="*/ 10391 h 7034646"/>
              <a:gd name="connsiteX2" fmla="*/ 377839 w 1862534"/>
              <a:gd name="connsiteY2" fmla="*/ 5226628 h 7034646"/>
              <a:gd name="connsiteX3" fmla="*/ 990903 w 1862534"/>
              <a:gd name="connsiteY3" fmla="*/ 7034646 h 7034646"/>
              <a:gd name="connsiteX4" fmla="*/ 1042857 w 1862534"/>
              <a:gd name="connsiteY4" fmla="*/ 7034646 h 7034646"/>
              <a:gd name="connsiteX5" fmla="*/ 845430 w 1862534"/>
              <a:gd name="connsiteY5" fmla="*/ 4218710 h 7034646"/>
              <a:gd name="connsiteX6" fmla="*/ 1862534 w 1862534"/>
              <a:gd name="connsiteY6" fmla="*/ 0 h 7034646"/>
              <a:gd name="connsiteX0" fmla="*/ 1542590 w 1542590"/>
              <a:gd name="connsiteY0" fmla="*/ 0 h 7034646"/>
              <a:gd name="connsiteX1" fmla="*/ 1390107 w 1542590"/>
              <a:gd name="connsiteY1" fmla="*/ 10391 h 7034646"/>
              <a:gd name="connsiteX2" fmla="*/ 460806 w 1542590"/>
              <a:gd name="connsiteY2" fmla="*/ 4312228 h 7034646"/>
              <a:gd name="connsiteX3" fmla="*/ 670959 w 1542590"/>
              <a:gd name="connsiteY3" fmla="*/ 7034646 h 7034646"/>
              <a:gd name="connsiteX4" fmla="*/ 722913 w 1542590"/>
              <a:gd name="connsiteY4" fmla="*/ 7034646 h 7034646"/>
              <a:gd name="connsiteX5" fmla="*/ 525486 w 1542590"/>
              <a:gd name="connsiteY5" fmla="*/ 4218710 h 7034646"/>
              <a:gd name="connsiteX6" fmla="*/ 1542590 w 1542590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585578 w 1602682"/>
              <a:gd name="connsiteY5" fmla="*/ 4218710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1185032 w 1602682"/>
              <a:gd name="connsiteY5" fmla="*/ 5673438 h 7034646"/>
              <a:gd name="connsiteX6" fmla="*/ 1602682 w 1602682"/>
              <a:gd name="connsiteY6" fmla="*/ 0 h 7034646"/>
              <a:gd name="connsiteX0" fmla="*/ 1602682 w 1633050"/>
              <a:gd name="connsiteY0" fmla="*/ 0 h 7034646"/>
              <a:gd name="connsiteX1" fmla="*/ 1450199 w 1633050"/>
              <a:gd name="connsiteY1" fmla="*/ 10391 h 7034646"/>
              <a:gd name="connsiteX2" fmla="*/ 442281 w 1633050"/>
              <a:gd name="connsiteY2" fmla="*/ 5185065 h 7034646"/>
              <a:gd name="connsiteX3" fmla="*/ 731051 w 1633050"/>
              <a:gd name="connsiteY3" fmla="*/ 7034646 h 7034646"/>
              <a:gd name="connsiteX4" fmla="*/ 783005 w 1633050"/>
              <a:gd name="connsiteY4" fmla="*/ 7034646 h 7034646"/>
              <a:gd name="connsiteX5" fmla="*/ 1185032 w 1633050"/>
              <a:gd name="connsiteY5" fmla="*/ 5673438 h 7034646"/>
              <a:gd name="connsiteX6" fmla="*/ 1602682 w 1633050"/>
              <a:gd name="connsiteY6" fmla="*/ 0 h 703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3050" h="7034646" fill="norm" stroke="1" extrusionOk="0">
                <a:moveTo>
                  <a:pt x="1602682" y="0"/>
                </a:moveTo>
                <a:lnTo>
                  <a:pt x="1450199" y="10391"/>
                </a:lnTo>
                <a:cubicBezTo>
                  <a:pt x="303735" y="1433945"/>
                  <a:pt x="-562173" y="3938156"/>
                  <a:pt x="442281" y="5185065"/>
                </a:cubicBezTo>
                <a:cubicBezTo>
                  <a:pt x="1467518" y="6286501"/>
                  <a:pt x="1389141" y="6203373"/>
                  <a:pt x="731051" y="7034646"/>
                </a:cubicBezTo>
                <a:lnTo>
                  <a:pt x="783005" y="7034646"/>
                </a:lnTo>
                <a:cubicBezTo>
                  <a:pt x="1066676" y="6771410"/>
                  <a:pt x="2276283" y="6473537"/>
                  <a:pt x="1185032" y="5673438"/>
                </a:cubicBezTo>
                <a:cubicBezTo>
                  <a:pt x="-850384" y="3893129"/>
                  <a:pt x="695210" y="1032164"/>
                  <a:pt x="160268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17500" dist="152400" dir="2700000" rotWithShape="0" algn="tl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олилиния 10" hidden="0"/>
          <p:cNvSpPr/>
          <p:nvPr isPhoto="0" userDrawn="1"/>
        </p:nvSpPr>
        <p:spPr bwMode="auto">
          <a:xfrm>
            <a:off x="0" y="0"/>
            <a:ext cx="2795155" cy="6878782"/>
          </a:xfrm>
          <a:custGeom>
            <a:avLst/>
            <a:gdLst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22318 w 2795155"/>
              <a:gd name="connsiteY4" fmla="*/ 5288973 h 6878782"/>
              <a:gd name="connsiteX5" fmla="*/ 2795155 w 2795155"/>
              <a:gd name="connsiteY5" fmla="*/ 0 h 687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155" h="6878782" fill="norm" stroke="1" extrusionOk="0">
                <a:moveTo>
                  <a:pt x="2795155" y="0"/>
                </a:moveTo>
                <a:lnTo>
                  <a:pt x="0" y="0"/>
                </a:lnTo>
                <a:lnTo>
                  <a:pt x="0" y="6858000"/>
                </a:lnTo>
                <a:lnTo>
                  <a:pt x="2337955" y="6878782"/>
                </a:lnTo>
                <a:cubicBezTo>
                  <a:pt x="3141519" y="6255328"/>
                  <a:pt x="2635827" y="5912427"/>
                  <a:pt x="1922318" y="5288973"/>
                </a:cubicBezTo>
                <a:cubicBezTo>
                  <a:pt x="606137" y="4201392"/>
                  <a:pt x="1575955" y="1409700"/>
                  <a:pt x="2795155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</a:endParaRPr>
          </a:p>
        </p:txBody>
      </p:sp>
      <p:sp>
        <p:nvSpPr>
          <p:cNvPr id="9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4139952" y="1340768"/>
            <a:ext cx="4030216" cy="1373043"/>
          </a:xfrm>
        </p:spPr>
        <p:txBody>
          <a:bodyPr/>
          <a:lstStyle>
            <a:lvl1pPr>
              <a:defRPr b="1" cap="none" spc="300">
                <a:ln w="11430" cmpd="sng">
                  <a:noFill/>
                  <a:prstDash val="solid"/>
                  <a:miter lim="800000"/>
                </a:ln>
                <a:gradFill>
                  <a:gsLst>
                    <a:gs pos="53000">
                      <a:schemeClr val="accent3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0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4139952" y="3383899"/>
            <a:ext cx="4049036" cy="1849617"/>
          </a:xfrm>
        </p:spPr>
        <p:txBody>
          <a:bodyPr/>
          <a:lstStyle>
            <a:lvl1pPr marL="0" indent="0" algn="ctr">
              <a:buNone/>
              <a:defRPr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6" hidden="0"/>
          <p:cNvGrpSpPr/>
          <p:nvPr isPhoto="0" userDrawn="1"/>
        </p:nvGrpSpPr>
        <p:grpSpPr bwMode="auto"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5" name="Полилиния 7" hidden="0"/>
            <p:cNvSpPr/>
            <p:nvPr isPhoto="0" userDrawn="0"/>
          </p:nvSpPr>
          <p:spPr bwMode="auto"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 fill="norm" stroke="1" extrusionOk="0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rotWithShape="0" algn="tl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олилиния 8" hidden="0"/>
            <p:cNvSpPr/>
            <p:nvPr isPhoto="0" userDrawn="0"/>
          </p:nvSpPr>
          <p:spPr bwMode="auto">
            <a:xfrm rot="6303355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 fill="norm" stroke="1" extrusionOk="0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9" hidden="0"/>
            <p:cNvGrpSpPr/>
            <p:nvPr isPhoto="0" userDrawn="0"/>
          </p:nvGrpSpPr>
          <p:grpSpPr bwMode="auto">
            <a:xfrm>
              <a:off x="6394068" y="481180"/>
              <a:ext cx="2749932" cy="3166048"/>
              <a:chOff x="6394068" y="481180"/>
              <a:chExt cx="2749932" cy="3166048"/>
            </a:xfrm>
          </p:grpSpPr>
          <p:sp>
            <p:nvSpPr>
              <p:cNvPr id="8" name="Полилиния 21" hidden="0"/>
              <p:cNvSpPr/>
              <p:nvPr isPhoto="0" userDrawn="0"/>
            </p:nvSpPr>
            <p:spPr bwMode="auto"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 fill="norm" stroke="1" extrusionOk="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Полилиния 22" hidden="0"/>
              <p:cNvSpPr/>
              <p:nvPr isPhoto="0" userDrawn="0"/>
            </p:nvSpPr>
            <p:spPr bwMode="auto"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 fill="norm" stroke="1" extrusionOk="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0" name="Группа 10" hidden="0"/>
            <p:cNvGrpSpPr/>
            <p:nvPr isPhoto="0" userDrawn="0"/>
          </p:nvGrpSpPr>
          <p:grpSpPr bwMode="auto">
            <a:xfrm>
              <a:off x="6804247" y="2989943"/>
              <a:ext cx="1935357" cy="2630356"/>
              <a:chOff x="6804247" y="2989943"/>
              <a:chExt cx="1935357" cy="2630356"/>
            </a:xfrm>
          </p:grpSpPr>
          <p:sp>
            <p:nvSpPr>
              <p:cNvPr id="11" name="Полилиния 19" hidden="0"/>
              <p:cNvSpPr/>
              <p:nvPr isPhoto="0" userDrawn="0"/>
            </p:nvSpPr>
            <p:spPr bwMode="auto"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2" name="Полилиния 20" hidden="0"/>
              <p:cNvSpPr/>
              <p:nvPr isPhoto="0" userDrawn="0"/>
            </p:nvSpPr>
            <p:spPr bwMode="auto">
              <a:xfrm rot="16513134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13" name="Группа 11" hidden="0"/>
            <p:cNvGrpSpPr/>
            <p:nvPr isPhoto="0" userDrawn="0"/>
          </p:nvGrpSpPr>
          <p:grpSpPr bwMode="auto">
            <a:xfrm>
              <a:off x="185390" y="3243716"/>
              <a:ext cx="3590585" cy="5620207"/>
              <a:chOff x="185390" y="3243716"/>
              <a:chExt cx="3590585" cy="5620207"/>
            </a:xfrm>
          </p:grpSpPr>
          <p:grpSp>
            <p:nvGrpSpPr>
              <p:cNvPr id="14" name="Группа 12" hidden="0"/>
              <p:cNvGrpSpPr/>
              <p:nvPr isPhoto="0" userDrawn="0"/>
            </p:nvGrpSpPr>
            <p:grpSpPr bwMode="auto"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5" name="Полилиния 17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" name="Полилиния 18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7" name="Группа 13" hidden="0"/>
              <p:cNvGrpSpPr/>
              <p:nvPr isPhoto="0" userDrawn="0"/>
            </p:nvGrpSpPr>
            <p:grpSpPr bwMode="auto"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8" name="Полилиния 15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Полилиния 16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0" name="Полилиния 14" hidden="0"/>
              <p:cNvSpPr/>
              <p:nvPr isPhoto="0" userDrawn="0"/>
            </p:nvSpPr>
            <p:spPr bwMode="auto"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 fill="norm" stroke="1" extrusionOk="0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21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4133" y="44624"/>
            <a:ext cx="6060035" cy="122413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22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90948" y="2231840"/>
            <a:ext cx="8229600" cy="4234233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grpSp>
        <p:nvGrpSpPr>
          <p:cNvPr id="23" name="Группа 26" hidden="0"/>
          <p:cNvGrpSpPr/>
          <p:nvPr isPhoto="0" userDrawn="1"/>
        </p:nvGrpSpPr>
        <p:grpSpPr bwMode="auto"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4" name="Овал 27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Овал 28" hidden="0">
              <a:hlinkClick r:id="" action="ppaction://hlinkshowjump?jump=next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6" name="Прямая соединительная линия 29" hidden="0"/>
            <p:cNvCxnSpPr>
              <a:cxnSpLocks/>
              <a:stCxn id="25" idx="0"/>
              <a:endCxn id="25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Овал 30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Овал 31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32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Овал 33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4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Овал 35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Овал 36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Овал 37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Овал 38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6" name="Группа 39" hidden="0"/>
          <p:cNvGrpSpPr/>
          <p:nvPr isPhoto="0" userDrawn="1"/>
        </p:nvGrpSpPr>
        <p:grpSpPr bwMode="auto"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37" name="Овал 40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Овал 41" hidden="0">
              <a:hlinkClick r:id="" action="ppaction://hlinkshowjump?jump=previous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9" name="Прямая соединительная линия 42" hidden="0"/>
            <p:cNvCxnSpPr>
              <a:cxnSpLocks/>
              <a:stCxn id="38" idx="0"/>
              <a:endCxn id="38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Овал 43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Овал 44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Овал 45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3" name="Овал 46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7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8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9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7" name="Овал 50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Овал 51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9" name="Группа 52" hidden="0"/>
          <p:cNvGrpSpPr/>
          <p:nvPr isPhoto="0" userDrawn="1"/>
        </p:nvGrpSpPr>
        <p:grpSpPr bwMode="auto"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50" name="Овал 53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" name="Овал 54" hidden="0"/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2" name="Прямая соединительная линия 55" hidden="0"/>
            <p:cNvCxnSpPr>
              <a:cxnSpLocks/>
              <a:stCxn id="51" idx="0"/>
              <a:endCxn id="51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Овал 56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4" name="Овал 57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8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Овал 59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Овал 60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Овал 61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Овал 62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0" name="Овал 63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" name="Овал 64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6" hidden="0"/>
          <p:cNvGrpSpPr/>
          <p:nvPr isPhoto="0" userDrawn="1"/>
        </p:nvGrpSpPr>
        <p:grpSpPr bwMode="auto">
          <a:xfrm>
            <a:off x="-89897" y="-27384"/>
            <a:ext cx="9298389" cy="8086773"/>
            <a:chOff x="-89897" y="0"/>
            <a:chExt cx="9298389" cy="8086773"/>
          </a:xfrm>
        </p:grpSpPr>
        <p:sp>
          <p:nvSpPr>
            <p:cNvPr id="5" name="Полилиния 7" hidden="0"/>
            <p:cNvSpPr/>
            <p:nvPr isPhoto="0" userDrawn="0"/>
          </p:nvSpPr>
          <p:spPr bwMode="auto">
            <a:xfrm flipV="1">
              <a:off x="-36512" y="4592248"/>
              <a:ext cx="9245003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 fill="norm" stroke="1" extrusionOk="0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rotWithShape="0" algn="l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олилиния 8" hidden="0"/>
            <p:cNvSpPr/>
            <p:nvPr isPhoto="0" userDrawn="0"/>
          </p:nvSpPr>
          <p:spPr bwMode="auto"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 fill="norm" stroke="1" extrusionOk="0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9" hidden="0"/>
            <p:cNvGrpSpPr/>
            <p:nvPr isPhoto="0" userDrawn="0"/>
          </p:nvGrpSpPr>
          <p:grpSpPr bwMode="auto">
            <a:xfrm flipH="1">
              <a:off x="5256810" y="2236468"/>
              <a:ext cx="3590585" cy="5620207"/>
              <a:chOff x="185390" y="3243716"/>
              <a:chExt cx="3590585" cy="5620207"/>
            </a:xfrm>
          </p:grpSpPr>
          <p:grpSp>
            <p:nvGrpSpPr>
              <p:cNvPr id="8" name="Группа 13" hidden="0"/>
              <p:cNvGrpSpPr/>
              <p:nvPr isPhoto="0" userDrawn="0"/>
            </p:nvGrpSpPr>
            <p:grpSpPr bwMode="auto"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9" name="Полилиния 18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0" name="Полилиния 19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1" name="Группа 14" hidden="0"/>
              <p:cNvGrpSpPr/>
              <p:nvPr isPhoto="0" userDrawn="0"/>
            </p:nvGrpSpPr>
            <p:grpSpPr bwMode="auto"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2" name="Полилиния 16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3" name="Полилиния 17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4" name="Полилиния 15" hidden="0"/>
              <p:cNvSpPr/>
              <p:nvPr isPhoto="0" userDrawn="0"/>
            </p:nvSpPr>
            <p:spPr bwMode="auto"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 fill="norm" stroke="1" extrusionOk="0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5" name="Группа 10" hidden="0"/>
            <p:cNvGrpSpPr/>
            <p:nvPr isPhoto="0" userDrawn="0"/>
          </p:nvGrpSpPr>
          <p:grpSpPr bwMode="auto">
            <a:xfrm>
              <a:off x="0" y="0"/>
              <a:ext cx="1935357" cy="2630356"/>
              <a:chOff x="6804247" y="2989943"/>
              <a:chExt cx="1935357" cy="2630356"/>
            </a:xfrm>
          </p:grpSpPr>
          <p:sp>
            <p:nvSpPr>
              <p:cNvPr id="16" name="Полилиния 11" hidden="0"/>
              <p:cNvSpPr/>
              <p:nvPr isPhoto="0" userDrawn="0"/>
            </p:nvSpPr>
            <p:spPr bwMode="auto"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7" name="Полилиния 12" hidden="0"/>
              <p:cNvSpPr/>
              <p:nvPr isPhoto="0" userDrawn="0"/>
            </p:nvSpPr>
            <p:spPr bwMode="auto">
              <a:xfrm rot="16513134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18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-67470" y="5447383"/>
            <a:ext cx="6249293" cy="13620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9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123728" y="260649"/>
            <a:ext cx="6884924" cy="17011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ru-RU"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pPr marL="0" lvl="0" indent="0" algn="ctr"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grpSp>
        <p:nvGrpSpPr>
          <p:cNvPr id="20" name="Группа 20" hidden="0"/>
          <p:cNvGrpSpPr/>
          <p:nvPr isPhoto="0" userDrawn="1"/>
        </p:nvGrpSpPr>
        <p:grpSpPr bwMode="auto">
          <a:xfrm rot="4495044">
            <a:off x="7750986" y="2100643"/>
            <a:ext cx="307901" cy="450659"/>
            <a:chOff x="2857488" y="4883951"/>
            <a:chExt cx="571504" cy="903297"/>
          </a:xfrm>
        </p:grpSpPr>
        <p:sp>
          <p:nvSpPr>
            <p:cNvPr id="21" name="Овал 21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Овал 22" hidden="0">
              <a:hlinkClick r:id="" action="ppaction://hlinkshowjump?jump=next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3" name="Прямая соединительная линия 23" hidden="0"/>
            <p:cNvCxnSpPr>
              <a:cxnSpLocks/>
              <a:stCxn id="22" idx="0"/>
              <a:endCxn id="22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Овал 24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Овал 25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6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7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Овал 28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29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Овал 30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1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Овал 32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3" name="Группа 33" hidden="0"/>
          <p:cNvGrpSpPr/>
          <p:nvPr isPhoto="0" userDrawn="1"/>
        </p:nvGrpSpPr>
        <p:grpSpPr bwMode="auto">
          <a:xfrm rot="13759740">
            <a:off x="6442905" y="4835439"/>
            <a:ext cx="307901" cy="450659"/>
            <a:chOff x="2857488" y="4883951"/>
            <a:chExt cx="571504" cy="903297"/>
          </a:xfrm>
        </p:grpSpPr>
        <p:sp>
          <p:nvSpPr>
            <p:cNvPr id="34" name="Овал 34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Овал 35" hidden="0">
              <a:hlinkClick r:id="" action="ppaction://hlinkshowjump?jump=previous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6" name="Прямая соединительная линия 36" hidden="0"/>
            <p:cNvCxnSpPr>
              <a:cxnSpLocks/>
              <a:stCxn id="35" idx="0"/>
              <a:endCxn id="35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Овал 37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Овал 38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Овал 39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0" name="Овал 40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Овал 41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Овал 42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3" name="Овал 43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4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5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6" name="Группа 46" hidden="0"/>
          <p:cNvGrpSpPr/>
          <p:nvPr isPhoto="0" userDrawn="1"/>
        </p:nvGrpSpPr>
        <p:grpSpPr bwMode="auto">
          <a:xfrm rot="16758158">
            <a:off x="1276616" y="130200"/>
            <a:ext cx="307901" cy="450659"/>
            <a:chOff x="2857488" y="4883951"/>
            <a:chExt cx="571504" cy="903297"/>
          </a:xfrm>
        </p:grpSpPr>
        <p:sp>
          <p:nvSpPr>
            <p:cNvPr id="47" name="Овал 47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Овал 48" hidden="0"/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9" name="Прямая соединительная линия 49" hidden="0"/>
            <p:cNvCxnSpPr>
              <a:cxnSpLocks/>
              <a:stCxn id="48" idx="0"/>
              <a:endCxn id="48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Овал 50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1" name="Овал 51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Овал 52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3" name="Овал 53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4" name="Овал 54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5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Овал 56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Овал 57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Овал 58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7" hidden="0"/>
          <p:cNvGrpSpPr/>
          <p:nvPr isPhoto="0" userDrawn="1"/>
        </p:nvGrpSpPr>
        <p:grpSpPr bwMode="auto"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5" name="Полилиния 8" hidden="0"/>
            <p:cNvSpPr/>
            <p:nvPr isPhoto="0" userDrawn="0"/>
          </p:nvSpPr>
          <p:spPr bwMode="auto"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 fill="norm" stroke="1" extrusionOk="0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rotWithShape="0" algn="tl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олилиния 9" hidden="0"/>
            <p:cNvSpPr/>
            <p:nvPr isPhoto="0" userDrawn="0"/>
          </p:nvSpPr>
          <p:spPr bwMode="auto">
            <a:xfrm rot="6303355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 fill="norm" stroke="1" extrusionOk="0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10" hidden="0"/>
            <p:cNvGrpSpPr/>
            <p:nvPr isPhoto="0" userDrawn="0"/>
          </p:nvGrpSpPr>
          <p:grpSpPr bwMode="auto">
            <a:xfrm>
              <a:off x="6394068" y="481180"/>
              <a:ext cx="2749932" cy="3166048"/>
              <a:chOff x="6394068" y="481180"/>
              <a:chExt cx="2749932" cy="3166048"/>
            </a:xfrm>
          </p:grpSpPr>
          <p:sp>
            <p:nvSpPr>
              <p:cNvPr id="8" name="Полилиния 22" hidden="0"/>
              <p:cNvSpPr/>
              <p:nvPr isPhoto="0" userDrawn="0"/>
            </p:nvSpPr>
            <p:spPr bwMode="auto"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 fill="norm" stroke="1" extrusionOk="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Полилиния 23" hidden="0"/>
              <p:cNvSpPr/>
              <p:nvPr isPhoto="0" userDrawn="0"/>
            </p:nvSpPr>
            <p:spPr bwMode="auto"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 fill="norm" stroke="1" extrusionOk="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0" name="Группа 11" hidden="0"/>
            <p:cNvGrpSpPr/>
            <p:nvPr isPhoto="0" userDrawn="0"/>
          </p:nvGrpSpPr>
          <p:grpSpPr bwMode="auto">
            <a:xfrm>
              <a:off x="6804247" y="2989943"/>
              <a:ext cx="1935357" cy="2630356"/>
              <a:chOff x="6804247" y="2989943"/>
              <a:chExt cx="1935357" cy="2630356"/>
            </a:xfrm>
          </p:grpSpPr>
          <p:sp>
            <p:nvSpPr>
              <p:cNvPr id="11" name="Полилиния 20" hidden="0"/>
              <p:cNvSpPr/>
              <p:nvPr isPhoto="0" userDrawn="0"/>
            </p:nvSpPr>
            <p:spPr bwMode="auto"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2" name="Полилиния 21" hidden="0"/>
              <p:cNvSpPr/>
              <p:nvPr isPhoto="0" userDrawn="0"/>
            </p:nvSpPr>
            <p:spPr bwMode="auto">
              <a:xfrm rot="16513134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13" name="Группа 12" hidden="0"/>
            <p:cNvGrpSpPr/>
            <p:nvPr isPhoto="0" userDrawn="0"/>
          </p:nvGrpSpPr>
          <p:grpSpPr bwMode="auto">
            <a:xfrm>
              <a:off x="185390" y="3243716"/>
              <a:ext cx="3590585" cy="5620207"/>
              <a:chOff x="185390" y="3243716"/>
              <a:chExt cx="3590585" cy="5620207"/>
            </a:xfrm>
          </p:grpSpPr>
          <p:grpSp>
            <p:nvGrpSpPr>
              <p:cNvPr id="14" name="Группа 13" hidden="0"/>
              <p:cNvGrpSpPr/>
              <p:nvPr isPhoto="0" userDrawn="0"/>
            </p:nvGrpSpPr>
            <p:grpSpPr bwMode="auto"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5" name="Полилиния 18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" name="Полилиния 19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7" name="Группа 14" hidden="0"/>
              <p:cNvGrpSpPr/>
              <p:nvPr isPhoto="0" userDrawn="0"/>
            </p:nvGrpSpPr>
            <p:grpSpPr bwMode="auto"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8" name="Полилиния 16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Полилиния 17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0" name="Полилиния 15" hidden="0"/>
              <p:cNvSpPr/>
              <p:nvPr isPhoto="0" userDrawn="0"/>
            </p:nvSpPr>
            <p:spPr bwMode="auto"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 fill="norm" stroke="1" extrusionOk="0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21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4133" y="116632"/>
            <a:ext cx="5916019" cy="122413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22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539551" y="2348880"/>
            <a:ext cx="4038600" cy="4156529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23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784947" y="2361713"/>
            <a:ext cx="4038600" cy="410436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grpSp>
        <p:nvGrpSpPr>
          <p:cNvPr id="24" name="Группа 24" hidden="0"/>
          <p:cNvGrpSpPr/>
          <p:nvPr isPhoto="0" userDrawn="1"/>
        </p:nvGrpSpPr>
        <p:grpSpPr bwMode="auto"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5" name="Овал 25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6" hidden="0">
              <a:hlinkClick r:id="" action="ppaction://hlinkshowjump?jump=next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7" name="Прямая соединительная линия 27" hidden="0"/>
            <p:cNvCxnSpPr>
              <a:cxnSpLocks/>
              <a:stCxn id="26" idx="0"/>
              <a:endCxn id="26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Овал 28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29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Овал 30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1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Овал 32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Овал 33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Овал 34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Овал 35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Овал 36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7" name="Группа 37" hidden="0"/>
          <p:cNvGrpSpPr/>
          <p:nvPr isPhoto="0" userDrawn="1"/>
        </p:nvGrpSpPr>
        <p:grpSpPr bwMode="auto"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38" name="Овал 38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Овал 39" hidden="0">
              <a:hlinkClick r:id="" action="ppaction://hlinkshowjump?jump=previous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0" name="Прямая соединительная линия 40" hidden="0"/>
            <p:cNvCxnSpPr>
              <a:cxnSpLocks/>
              <a:stCxn id="39" idx="0"/>
              <a:endCxn id="39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Овал 41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Овал 42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3" name="Овал 43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4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5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6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7" name="Овал 47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Овал 48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9" name="Овал 49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50" name="Группа 50" hidden="0"/>
          <p:cNvGrpSpPr/>
          <p:nvPr isPhoto="0" userDrawn="1"/>
        </p:nvGrpSpPr>
        <p:grpSpPr bwMode="auto"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51" name="Овал 51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Овал 52" hidden="0"/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3" name="Прямая соединительная линия 53" hidden="0"/>
            <p:cNvCxnSpPr>
              <a:cxnSpLocks/>
              <a:stCxn id="52" idx="0"/>
              <a:endCxn id="52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Овал 54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5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Овал 56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Овал 57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Овал 58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Овал 59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0" name="Овал 60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" name="Овал 61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2" name="Овал 62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4" hidden="0"/>
          <p:cNvGrpSpPr/>
          <p:nvPr isPhoto="0" userDrawn="1"/>
        </p:nvGrpSpPr>
        <p:grpSpPr bwMode="auto">
          <a:xfrm>
            <a:off x="-26242" y="-1220213"/>
            <a:ext cx="9180633" cy="10084136"/>
            <a:chOff x="-26242" y="-1220213"/>
            <a:chExt cx="9180633" cy="10084136"/>
          </a:xfrm>
        </p:grpSpPr>
        <p:sp>
          <p:nvSpPr>
            <p:cNvPr id="5" name="Полилиния 5" hidden="0"/>
            <p:cNvSpPr/>
            <p:nvPr isPhoto="0" userDrawn="0"/>
          </p:nvSpPr>
          <p:spPr bwMode="auto"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 fill="norm" stroke="1" extrusionOk="0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rotWithShape="0" algn="tl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олилиния 6" hidden="0"/>
            <p:cNvSpPr/>
            <p:nvPr isPhoto="0" userDrawn="0"/>
          </p:nvSpPr>
          <p:spPr bwMode="auto">
            <a:xfrm rot="6303355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 fill="norm" stroke="1" extrusionOk="0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7" hidden="0"/>
            <p:cNvGrpSpPr/>
            <p:nvPr isPhoto="0" userDrawn="0"/>
          </p:nvGrpSpPr>
          <p:grpSpPr bwMode="auto">
            <a:xfrm>
              <a:off x="6394068" y="481180"/>
              <a:ext cx="2749932" cy="3166048"/>
              <a:chOff x="6394068" y="481180"/>
              <a:chExt cx="2749932" cy="3166048"/>
            </a:xfrm>
          </p:grpSpPr>
          <p:sp>
            <p:nvSpPr>
              <p:cNvPr id="8" name="Полилиния 19" hidden="0"/>
              <p:cNvSpPr/>
              <p:nvPr isPhoto="0" userDrawn="0"/>
            </p:nvSpPr>
            <p:spPr bwMode="auto"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 fill="norm" stroke="1" extrusionOk="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Полилиния 20" hidden="0"/>
              <p:cNvSpPr/>
              <p:nvPr isPhoto="0" userDrawn="0"/>
            </p:nvSpPr>
            <p:spPr bwMode="auto"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 fill="norm" stroke="1" extrusionOk="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0" name="Группа 8" hidden="0"/>
            <p:cNvGrpSpPr/>
            <p:nvPr isPhoto="0" userDrawn="0"/>
          </p:nvGrpSpPr>
          <p:grpSpPr bwMode="auto">
            <a:xfrm>
              <a:off x="6804247" y="2989943"/>
              <a:ext cx="1935357" cy="2630356"/>
              <a:chOff x="6804247" y="2989943"/>
              <a:chExt cx="1935357" cy="2630356"/>
            </a:xfrm>
          </p:grpSpPr>
          <p:sp>
            <p:nvSpPr>
              <p:cNvPr id="11" name="Полилиния 17" hidden="0"/>
              <p:cNvSpPr/>
              <p:nvPr isPhoto="0" userDrawn="0"/>
            </p:nvSpPr>
            <p:spPr bwMode="auto"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2" name="Полилиния 18" hidden="0"/>
              <p:cNvSpPr/>
              <p:nvPr isPhoto="0" userDrawn="0"/>
            </p:nvSpPr>
            <p:spPr bwMode="auto">
              <a:xfrm rot="16513134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13" name="Группа 9" hidden="0"/>
            <p:cNvGrpSpPr/>
            <p:nvPr isPhoto="0" userDrawn="0"/>
          </p:nvGrpSpPr>
          <p:grpSpPr bwMode="auto">
            <a:xfrm>
              <a:off x="185390" y="3243716"/>
              <a:ext cx="3590585" cy="5620207"/>
              <a:chOff x="185390" y="3243716"/>
              <a:chExt cx="3590585" cy="5620207"/>
            </a:xfrm>
          </p:grpSpPr>
          <p:grpSp>
            <p:nvGrpSpPr>
              <p:cNvPr id="14" name="Группа 10" hidden="0"/>
              <p:cNvGrpSpPr/>
              <p:nvPr isPhoto="0" userDrawn="0"/>
            </p:nvGrpSpPr>
            <p:grpSpPr bwMode="auto"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5" name="Полилиния 15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" name="Полилиния 16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7" name="Группа 11" hidden="0"/>
              <p:cNvGrpSpPr/>
              <p:nvPr isPhoto="0" userDrawn="0"/>
            </p:nvGrpSpPr>
            <p:grpSpPr bwMode="auto"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8" name="Полилиния 13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9" name="Полилиния 14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20" name="Полилиния 12" hidden="0"/>
              <p:cNvSpPr/>
              <p:nvPr isPhoto="0" userDrawn="0"/>
            </p:nvSpPr>
            <p:spPr bwMode="auto"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 fill="norm" stroke="1" extrusionOk="0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21" name="Группа 21" hidden="0"/>
          <p:cNvGrpSpPr/>
          <p:nvPr isPhoto="0" userDrawn="1"/>
        </p:nvGrpSpPr>
        <p:grpSpPr bwMode="auto">
          <a:xfrm rot="7987570">
            <a:off x="2709199" y="6420659"/>
            <a:ext cx="307901" cy="450659"/>
            <a:chOff x="2857488" y="4883951"/>
            <a:chExt cx="571504" cy="903297"/>
          </a:xfrm>
        </p:grpSpPr>
        <p:sp>
          <p:nvSpPr>
            <p:cNvPr id="22" name="Овал 22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Овал 23" hidden="0">
              <a:hlinkClick r:id="" action="ppaction://hlinkshowjump?jump=next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4" name="Прямая соединительная линия 24" hidden="0"/>
            <p:cNvCxnSpPr>
              <a:cxnSpLocks/>
              <a:stCxn id="23" idx="0"/>
              <a:endCxn id="23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5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6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7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Овал 28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29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Овал 30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1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Овал 32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Овал 33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4" name="Группа 34" hidden="0"/>
          <p:cNvGrpSpPr/>
          <p:nvPr isPhoto="0" userDrawn="1"/>
        </p:nvGrpSpPr>
        <p:grpSpPr bwMode="auto">
          <a:xfrm rot="13759740">
            <a:off x="128706" y="6346842"/>
            <a:ext cx="307901" cy="450659"/>
            <a:chOff x="2857488" y="4883951"/>
            <a:chExt cx="571504" cy="903297"/>
          </a:xfrm>
        </p:grpSpPr>
        <p:sp>
          <p:nvSpPr>
            <p:cNvPr id="35" name="Овал 35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Овал 36" hidden="0">
              <a:hlinkClick r:id="" action="ppaction://hlinkshowjump?jump=previous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7" hidden="0"/>
            <p:cNvCxnSpPr>
              <a:cxnSpLocks/>
              <a:stCxn id="36" idx="0"/>
              <a:endCxn id="36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Овал 38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Овал 39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0" name="Овал 40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Овал 41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Овал 42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3" name="Овал 43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4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5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6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7" name="Группа 47" hidden="0"/>
          <p:cNvGrpSpPr/>
          <p:nvPr isPhoto="0" userDrawn="1"/>
        </p:nvGrpSpPr>
        <p:grpSpPr bwMode="auto">
          <a:xfrm rot="4965394">
            <a:off x="8589021" y="104103"/>
            <a:ext cx="307901" cy="450659"/>
            <a:chOff x="2857488" y="4883951"/>
            <a:chExt cx="571504" cy="903297"/>
          </a:xfrm>
        </p:grpSpPr>
        <p:sp>
          <p:nvSpPr>
            <p:cNvPr id="48" name="Овал 48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9" name="Овал 49" hidden="0"/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0" name="Прямая соединительная линия 50" hidden="0"/>
            <p:cNvCxnSpPr>
              <a:cxnSpLocks/>
              <a:stCxn id="49" idx="0"/>
              <a:endCxn id="49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Овал 51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Овал 52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3" name="Овал 53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4" name="Овал 54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5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Овал 56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Овал 57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Овал 58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Овал 59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7" hidden="0"/>
          <p:cNvGrpSpPr/>
          <p:nvPr isPhoto="0" userDrawn="1"/>
        </p:nvGrpSpPr>
        <p:grpSpPr bwMode="auto">
          <a:xfrm>
            <a:off x="-89897" y="-27384"/>
            <a:ext cx="9298389" cy="8086773"/>
            <a:chOff x="-89897" y="0"/>
            <a:chExt cx="9298389" cy="8086773"/>
          </a:xfrm>
        </p:grpSpPr>
        <p:sp>
          <p:nvSpPr>
            <p:cNvPr id="5" name="Полилиния 8" hidden="0"/>
            <p:cNvSpPr/>
            <p:nvPr isPhoto="0" userDrawn="0"/>
          </p:nvSpPr>
          <p:spPr bwMode="auto">
            <a:xfrm flipV="1">
              <a:off x="-36512" y="4592248"/>
              <a:ext cx="9245003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 fill="norm" stroke="1" extrusionOk="0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rotWithShape="0" algn="l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олилиния 9" hidden="0"/>
            <p:cNvSpPr/>
            <p:nvPr isPhoto="0" userDrawn="0"/>
          </p:nvSpPr>
          <p:spPr bwMode="auto"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 fill="norm" stroke="1" extrusionOk="0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10" hidden="0"/>
            <p:cNvGrpSpPr/>
            <p:nvPr isPhoto="0" userDrawn="0"/>
          </p:nvGrpSpPr>
          <p:grpSpPr bwMode="auto">
            <a:xfrm flipH="1">
              <a:off x="5256810" y="2236468"/>
              <a:ext cx="3590585" cy="5620207"/>
              <a:chOff x="185390" y="3243716"/>
              <a:chExt cx="3590585" cy="5620207"/>
            </a:xfrm>
          </p:grpSpPr>
          <p:grpSp>
            <p:nvGrpSpPr>
              <p:cNvPr id="8" name="Группа 14" hidden="0"/>
              <p:cNvGrpSpPr/>
              <p:nvPr isPhoto="0" userDrawn="0"/>
            </p:nvGrpSpPr>
            <p:grpSpPr bwMode="auto"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9" name="Полилиния 19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0" name="Полилиния 20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1" name="Группа 15" hidden="0"/>
              <p:cNvGrpSpPr/>
              <p:nvPr isPhoto="0" userDrawn="0"/>
            </p:nvGrpSpPr>
            <p:grpSpPr bwMode="auto"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2" name="Полилиния 17" hidden="0"/>
                <p:cNvSpPr/>
                <p:nvPr isPhoto="0" userDrawn="0"/>
              </p:nvSpPr>
              <p:spPr bwMode="auto"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 fill="norm" stroke="1" extrusionOk="0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3" name="Полилиния 18" hidden="0"/>
                <p:cNvSpPr/>
                <p:nvPr isPhoto="0" userDrawn="0"/>
              </p:nvSpPr>
              <p:spPr bwMode="auto"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 fill="norm" stroke="1" extrusionOk="0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4" name="Полилиния 16" hidden="0"/>
              <p:cNvSpPr/>
              <p:nvPr isPhoto="0" userDrawn="0"/>
            </p:nvSpPr>
            <p:spPr bwMode="auto"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 fill="norm" stroke="1" extrusionOk="0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5" name="Группа 11" hidden="0"/>
            <p:cNvGrpSpPr/>
            <p:nvPr isPhoto="0" userDrawn="0"/>
          </p:nvGrpSpPr>
          <p:grpSpPr bwMode="auto">
            <a:xfrm>
              <a:off x="0" y="0"/>
              <a:ext cx="1935357" cy="2630356"/>
              <a:chOff x="6804247" y="2989943"/>
              <a:chExt cx="1935357" cy="2630356"/>
            </a:xfrm>
          </p:grpSpPr>
          <p:sp>
            <p:nvSpPr>
              <p:cNvPr id="16" name="Полилиния 12" hidden="0"/>
              <p:cNvSpPr/>
              <p:nvPr isPhoto="0" userDrawn="0"/>
            </p:nvSpPr>
            <p:spPr bwMode="auto"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7" name="Полилиния 13" hidden="0"/>
              <p:cNvSpPr/>
              <p:nvPr isPhoto="0" userDrawn="0"/>
            </p:nvSpPr>
            <p:spPr bwMode="auto">
              <a:xfrm rot="16513134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 fill="norm" stroke="1" extrusionOk="0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18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5651" y="5568676"/>
            <a:ext cx="6132883" cy="10286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9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323528" y="32231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ru-RU"/>
          </a:p>
        </p:txBody>
      </p:sp>
      <p:sp>
        <p:nvSpPr>
          <p:cNvPr id="20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084168" y="332656"/>
            <a:ext cx="2872691" cy="4139935"/>
          </a:xfrm>
          <a:prstGeom prst="rect">
            <a:avLst/>
          </a:prstGeom>
          <a:solidFill>
            <a:schemeClr val="bg1">
              <a:alpha val="63999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grpSp>
        <p:nvGrpSpPr>
          <p:cNvPr id="21" name="Группа 21" hidden="0"/>
          <p:cNvGrpSpPr/>
          <p:nvPr isPhoto="0" userDrawn="1"/>
        </p:nvGrpSpPr>
        <p:grpSpPr bwMode="auto">
          <a:xfrm rot="7987570">
            <a:off x="7841083" y="4568725"/>
            <a:ext cx="307901" cy="450659"/>
            <a:chOff x="2857488" y="4883951"/>
            <a:chExt cx="571504" cy="903297"/>
          </a:xfrm>
        </p:grpSpPr>
        <p:sp>
          <p:nvSpPr>
            <p:cNvPr id="22" name="Овал 22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Овал 23" hidden="0">
              <a:hlinkClick r:id="" action="ppaction://hlinkshowjump?jump=next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4" name="Прямая соединительная линия 24" hidden="0"/>
            <p:cNvCxnSpPr>
              <a:cxnSpLocks/>
              <a:stCxn id="23" idx="0"/>
              <a:endCxn id="23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5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6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7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Овал 28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29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Овал 30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Овал 31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Овал 32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Овал 33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34" name="Группа 34" hidden="0"/>
          <p:cNvGrpSpPr/>
          <p:nvPr isPhoto="0" userDrawn="1"/>
        </p:nvGrpSpPr>
        <p:grpSpPr bwMode="auto">
          <a:xfrm rot="13759740">
            <a:off x="6215520" y="5070422"/>
            <a:ext cx="307901" cy="450659"/>
            <a:chOff x="2857488" y="4883951"/>
            <a:chExt cx="571504" cy="903297"/>
          </a:xfrm>
        </p:grpSpPr>
        <p:sp>
          <p:nvSpPr>
            <p:cNvPr id="35" name="Овал 35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Овал 36" hidden="0">
              <a:hlinkClick r:id="" action="ppaction://hlinkshowjump?jump=previousslide"/>
            </p:cNvPr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7" hidden="0"/>
            <p:cNvCxnSpPr>
              <a:cxnSpLocks/>
              <a:stCxn id="36" idx="0"/>
              <a:endCxn id="36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Овал 38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Овал 39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0" name="Овал 40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Овал 41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Овал 42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3" name="Овал 43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4" name="Овал 44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5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6" name="Овал 46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7" name="Группа 47" hidden="0"/>
          <p:cNvGrpSpPr/>
          <p:nvPr isPhoto="0" userDrawn="1"/>
        </p:nvGrpSpPr>
        <p:grpSpPr bwMode="auto">
          <a:xfrm rot="4965394">
            <a:off x="8607831" y="6294716"/>
            <a:ext cx="307901" cy="450659"/>
            <a:chOff x="2857488" y="4883951"/>
            <a:chExt cx="571504" cy="903297"/>
          </a:xfrm>
        </p:grpSpPr>
        <p:sp>
          <p:nvSpPr>
            <p:cNvPr id="48" name="Овал 48" hidden="0"/>
            <p:cNvSpPr/>
            <p:nvPr isPhoto="0" userDrawn="0"/>
          </p:nvSpPr>
          <p:spPr bwMode="auto"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9" name="Овал 49" hidden="0"/>
            <p:cNvSpPr/>
            <p:nvPr isPhoto="0" userDrawn="0"/>
          </p:nvSpPr>
          <p:spPr bwMode="auto">
            <a:xfrm>
              <a:off x="2857488" y="5000635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0" name="Прямая соединительная линия 50" hidden="0"/>
            <p:cNvCxnSpPr>
              <a:cxnSpLocks/>
              <a:stCxn id="49" idx="0"/>
              <a:endCxn id="49" idx="4"/>
            </p:cNvCxnSpPr>
            <p:nvPr isPhoto="0" userDrawn="0"/>
          </p:nvCxnSpPr>
          <p:spPr bwMode="auto">
            <a:xfrm rot="16199999" flipH="1">
              <a:off x="2750331" y="5393545"/>
              <a:ext cx="78581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Овал 51" hidden="0"/>
            <p:cNvSpPr/>
            <p:nvPr isPhoto="0" userDrawn="0"/>
          </p:nvSpPr>
          <p:spPr bwMode="auto"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Овал 52" hidden="0"/>
            <p:cNvSpPr/>
            <p:nvPr isPhoto="0" userDrawn="0"/>
          </p:nvSpPr>
          <p:spPr bwMode="auto"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3" name="Овал 53" hidden="0"/>
            <p:cNvSpPr/>
            <p:nvPr isPhoto="0" userDrawn="0"/>
          </p:nvSpPr>
          <p:spPr bwMode="auto"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4" name="Овал 54" hidden="0"/>
            <p:cNvSpPr/>
            <p:nvPr isPhoto="0" userDrawn="0"/>
          </p:nvSpPr>
          <p:spPr bwMode="auto"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5" name="Овал 55" hidden="0"/>
            <p:cNvSpPr/>
            <p:nvPr isPhoto="0" userDrawn="0"/>
          </p:nvSpPr>
          <p:spPr bwMode="auto"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6" name="Овал 56" hidden="0"/>
            <p:cNvSpPr/>
            <p:nvPr isPhoto="0" userDrawn="0"/>
          </p:nvSpPr>
          <p:spPr bwMode="auto"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Овал 57" hidden="0"/>
            <p:cNvSpPr/>
            <p:nvPr isPhoto="0" userDrawn="0"/>
          </p:nvSpPr>
          <p:spPr bwMode="auto"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8" name="Овал 58" hidden="0"/>
            <p:cNvSpPr/>
            <p:nvPr isPhoto="0" userDrawn="0"/>
          </p:nvSpPr>
          <p:spPr bwMode="auto"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9" name="Овал 59" hidden="0"/>
            <p:cNvSpPr/>
            <p:nvPr isPhoto="0" userDrawn="0"/>
          </p:nvSpPr>
          <p:spPr bwMode="auto"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55000">
              <a:schemeClr val="bg1"/>
            </a:gs>
            <a:gs pos="99000">
              <a:schemeClr val="accent3">
                <a:lumMod val="86000"/>
                <a:lumOff val="14000"/>
              </a:schemeClr>
            </a:gs>
          </a:gsLst>
          <a:lin ang="21000000" scaled="0"/>
        </a:gra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F5292F-CDC4-4C2A-91D3-FE4AEA0F8F35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974FA0-DE96-4D37-9B96-70834AE17CC2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 flipH="0" flipV="0">
            <a:off x="3809813" y="547116"/>
            <a:ext cx="4355813" cy="2986657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normAutofit fontScale="60000" lnSpcReduction="8000"/>
          </a:bodyPr>
          <a:lstStyle/>
          <a:p>
            <a:pPr>
              <a:defRPr/>
            </a:pPr>
            <a:r>
              <a:rPr lang="ru-RU" sz="3600">
                <a:latin typeface="Liberation Sans Narrow"/>
                <a:ea typeface="Liberation Sans Narrow"/>
                <a:cs typeface="Liberation Sans Narrow"/>
              </a:rPr>
              <a:t>«Формирование здорового образа жизни»</a:t>
            </a:r>
            <a:endParaRPr sz="3600">
              <a:latin typeface="Liberation Sans Narrow"/>
              <a:ea typeface="Liberation Sans Narrow"/>
              <a:cs typeface="Liberation Sans Narrow"/>
            </a:endParaRPr>
          </a:p>
          <a:p>
            <a:pPr>
              <a:defRPr/>
            </a:pPr>
            <a:endParaRPr sz="3600">
              <a:latin typeface="Liberation Sans Narrow"/>
              <a:ea typeface="Liberation Sans Narrow"/>
              <a:cs typeface="Liberation Sans Narrow"/>
            </a:endParaRPr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</a:t>
            </a:r>
            <a:endParaRPr lang="ru-RU"/>
          </a:p>
          <a:p>
            <a:pPr>
              <a:defRPr/>
            </a:pPr>
            <a:r>
              <a:rPr lang="ru-RU"/>
              <a:t>Подготовила</a:t>
            </a:r>
            <a:r>
              <a:rPr lang="ru-RU"/>
              <a:t>: в</a:t>
            </a:r>
            <a:r>
              <a:rPr lang="ru-RU"/>
              <a:t>оспитатель </a:t>
            </a:r>
            <a:r>
              <a:rPr lang="ru-RU"/>
              <a:t>МБДОУ Детский сад №19 г.  Кудрявцева И.В.</a:t>
            </a:r>
            <a:r>
              <a:rPr lang="ru-RU"/>
              <a:t> </a:t>
            </a:r>
            <a:endParaRPr lang="ru-RU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descr="http://www.lioznonews.by/wp-content/uploads/2011/07/39.jpg" hidden="0"/>
          <p:cNvSpPr>
            <a:spLocks noChangeArrowheads="1" noChangeAspect="1"/>
          </p:cNvSpPr>
          <p:nvPr isPhoto="0" userDrawn="0"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" name="Picture 4" descr="http://www.lioznonews.by/wp-content/uploads/2011/07/39.jp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1691680" y="1988840"/>
            <a:ext cx="6336703" cy="48917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llwomens.ru/uploads/posts/2012-12/1355491178_16680.jp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1547664" y="1556792"/>
            <a:ext cx="6912768" cy="4896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FF00"/>
                </a:solidFill>
              </a:rPr>
              <a:t>Соблюдение  режима дня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5" name="Содержимое 5" descr="http://900igr.net/up/datas/123342/002.jpg" hidden="0"/>
          <p:cNvPicPr>
            <a:picLocks noGrp="1"/>
          </p:cNvPicPr>
          <p:nvPr isPhoto="0" userDrawn="0">
            <p:ph idx="1" hasCustomPrompt="0"/>
          </p:nvPr>
        </p:nvPicPr>
        <p:blipFill>
          <a:blip r:embed="rId2"/>
          <a:srcRect l="11622" t="5125" r="5861" b="7298"/>
          <a:stretch/>
        </p:blipFill>
        <p:spPr bwMode="auto">
          <a:xfrm>
            <a:off x="857224" y="2214554"/>
            <a:ext cx="5072098" cy="4286280"/>
          </a:xfrm>
          <a:prstGeom prst="rect">
            <a:avLst/>
          </a:prstGeom>
          <a:ln>
            <a:noFill/>
          </a:ln>
          <a:effectLst>
            <a:outerShdw blurRad="292100" dist="139700" dir="2700000" rotWithShape="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575730" y="0"/>
            <a:ext cx="6060035" cy="249289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>
                <a:solidFill>
                  <a:srgbClr val="FFFF00"/>
                </a:solidFill>
              </a:rPr>
              <a:t>Каждый родитель хочет видеть своих детей здоровыми и счастливыми.</a:t>
            </a:r>
            <a:br>
              <a:rPr lang="ru-RU" sz="3200">
                <a:solidFill>
                  <a:srgbClr val="FFFF00"/>
                </a:solidFill>
              </a:rPr>
            </a:br>
            <a:endParaRPr lang="ru-RU" sz="3600">
              <a:solidFill>
                <a:srgbClr val="FF0000"/>
              </a:solidFill>
            </a:endParaRPr>
          </a:p>
        </p:txBody>
      </p:sp>
      <p:sp>
        <p:nvSpPr>
          <p:cNvPr id="5" name="Объект 4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90948" y="2492896"/>
            <a:ext cx="8229600" cy="4365104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b="1"/>
              <a:t> </a:t>
            </a:r>
            <a:r>
              <a:rPr lang="ru-RU"/>
              <a:t>Воспитать ребенка здоровым — это значит с самого детства научить его вести здоровый образ жизни. Компоненты здорового образа жизни :</a:t>
            </a:r>
            <a:endParaRPr/>
          </a:p>
          <a:p>
            <a:pPr lvl="0">
              <a:defRPr/>
            </a:pPr>
            <a:r>
              <a:rPr lang="ru-RU"/>
              <a:t>рациональный режим ;</a:t>
            </a:r>
            <a:endParaRPr/>
          </a:p>
          <a:p>
            <a:pPr lvl="0">
              <a:defRPr/>
            </a:pPr>
            <a:r>
              <a:rPr lang="ru-RU"/>
              <a:t>систематические физкультурные занятия ;</a:t>
            </a:r>
            <a:endParaRPr/>
          </a:p>
          <a:p>
            <a:pPr lvl="0">
              <a:defRPr/>
            </a:pPr>
            <a:r>
              <a:rPr lang="ru-RU"/>
              <a:t>закаливание ;</a:t>
            </a:r>
            <a:endParaRPr/>
          </a:p>
          <a:p>
            <a:pPr lvl="0">
              <a:defRPr/>
            </a:pPr>
            <a:r>
              <a:rPr lang="ru-RU"/>
              <a:t>правильное питание;</a:t>
            </a:r>
            <a:endParaRPr/>
          </a:p>
          <a:p>
            <a:pPr lvl="0">
              <a:defRPr/>
            </a:pPr>
            <a:r>
              <a:rPr lang="ru-RU"/>
              <a:t>благоприятная психологическая обстановка в </a:t>
            </a:r>
            <a:r>
              <a:rPr lang="ru-RU"/>
              <a:t>семье-хорошие</a:t>
            </a:r>
            <a:r>
              <a:rPr lang="ru-RU"/>
              <a:t> дружеские отношения, доверие и взаимопонимание, желание поделиться своими проблемами с близкими людьми, возможность найти поддержку и помощь , совместное проведение досуга.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buNone/>
              <a:defRPr/>
            </a:pPr>
            <a:r>
              <a:rPr lang="ru-RU"/>
              <a:t>                 </a:t>
            </a:r>
            <a:endParaRPr/>
          </a:p>
          <a:p>
            <a:pPr>
              <a:buNone/>
              <a:defRPr/>
            </a:pPr>
            <a:r>
              <a:rPr lang="ru-RU"/>
              <a:t>                   </a:t>
            </a:r>
            <a:r>
              <a:rPr lang="ru-RU" sz="5400">
                <a:solidFill>
                  <a:srgbClr val="FF0000"/>
                </a:solidFill>
              </a:rPr>
              <a:t>Будьте здоровы !</a:t>
            </a:r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2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C000"/>
                </a:solidFill>
              </a:rPr>
              <a:t>Здоровый образ жизни – что это такое</a:t>
            </a:r>
            <a:endParaRPr lang="ru-RU">
              <a:solidFill>
                <a:srgbClr val="FFC000"/>
              </a:solidFill>
            </a:endParaRPr>
          </a:p>
        </p:txBody>
      </p:sp>
      <p:sp>
        <p:nvSpPr>
          <p:cNvPr id="5" name="Объект 5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142844" y="2285992"/>
            <a:ext cx="4152487" cy="3948481"/>
          </a:xfrm>
        </p:spPr>
        <p:txBody>
          <a:bodyPr/>
          <a:lstStyle/>
          <a:p>
            <a:pPr marL="0" indent="0" algn="ctr">
              <a:buNone/>
              <a:defRPr/>
            </a:pPr>
            <a:endParaRPr lang="ru-RU"/>
          </a:p>
          <a:p>
            <a:pPr marL="0" indent="0" algn="ctr">
              <a:buNone/>
              <a:defRPr/>
            </a:pPr>
            <a:r>
              <a:rPr lang="ru-RU"/>
              <a:t>ЗОЖ - деятельность, направленная на сохранение, укрепление и улучшение  здоровья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6" name="Picture 2" descr="http://900igr.net/datas/fizkultura/Okhrana-zdorovja-detej/0009-009-Komponenty-zdorovogo-obraza-zhizni.jpg" hidden="0"/>
          <p:cNvPicPr>
            <a:picLocks noChangeAspect="1" noChangeArrowheads="1"/>
          </p:cNvPicPr>
          <p:nvPr isPhoto="0" userDrawn="0"/>
        </p:nvPicPr>
        <p:blipFill>
          <a:blip r:embed="rId2"/>
          <a:srcRect l="15000" t="0" r="4998" b="0"/>
          <a:stretch/>
        </p:blipFill>
        <p:spPr bwMode="auto">
          <a:xfrm>
            <a:off x="4357686" y="2214554"/>
            <a:ext cx="4572000" cy="4286233"/>
          </a:xfrm>
          <a:prstGeom prst="rect">
            <a:avLst/>
          </a:prstGeom>
          <a:ln>
            <a:noFill/>
          </a:ln>
          <a:effectLst>
            <a:outerShdw blurRad="292100" dist="139700" dir="2700000" rotWithShape="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4133" y="44624"/>
            <a:ext cx="6060035" cy="21872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>
                <a:solidFill>
                  <a:srgbClr val="FFFF00"/>
                </a:solidFill>
              </a:rPr>
              <a:t>О ком можно сказать: «Он ведёт здоровый образ жизни»?</a:t>
            </a:r>
            <a:endParaRPr lang="ru-RU" sz="3200">
              <a:solidFill>
                <a:srgbClr val="FFFF00"/>
              </a:solidFill>
            </a:endParaRPr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>
            <a:normAutofit fontScale="92500"/>
          </a:bodyPr>
          <a:lstStyle/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Отсутствие вредных привычек.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Рациональное питание.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Систематические занятия физкультурой.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Профилактика заболеваний: (закаливание; соблюдение элементарных гигиенических санитарных правил; приём </a:t>
            </a:r>
            <a:r>
              <a:rPr lang="ru-RU" sz="2800">
                <a:solidFill>
                  <a:srgbClr val="002060"/>
                </a:solidFill>
              </a:rPr>
              <a:t>проф.препоратов</a:t>
            </a:r>
            <a:r>
              <a:rPr lang="ru-RU" sz="2800">
                <a:solidFill>
                  <a:srgbClr val="002060"/>
                </a:solidFill>
              </a:rPr>
              <a:t> в период подъёма заболеваний.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Соблюдение режима дня и ответственное отношение к своему здоровью и здоровью близких</a:t>
            </a:r>
            <a:endParaRPr/>
          </a:p>
          <a:p>
            <a:pPr>
              <a:defRPr/>
            </a:pPr>
            <a:endParaRPr lang="ru-RU" sz="2800">
              <a:solidFill>
                <a:srgbClr val="002060"/>
              </a:solidFill>
            </a:endParaRPr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0000"/>
                </a:solidFill>
              </a:rPr>
              <a:t>Вредные привычки взрослых 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Picture 2" descr="http://joinfo.com/images/mpa/2013/08/28/09/1454562369.jpg&amp;prefix=slider310&amp;a=310&amp;b=250" hidden="0"/>
          <p:cNvPicPr>
            <a:picLocks noChangeAspect="1" noChangeArrowheads="1" noGrp="1"/>
          </p:cNvPicPr>
          <p:nvPr isPhoto="0" userDrawn="0">
            <p:ph type="pic" idx="1" hasCustomPrompt="0"/>
          </p:nvPr>
        </p:nvPicPr>
        <p:blipFill>
          <a:blip r:embed="rId2"/>
          <a:srcRect l="0" t="3500" r="0" b="3500"/>
          <a:stretch/>
        </p:blipFill>
        <p:spPr bwMode="auto">
          <a:prstGeom prst="rect">
            <a:avLst/>
          </a:prstGeom>
          <a:noFill/>
        </p:spPr>
      </p:pic>
      <p:sp>
        <p:nvSpPr>
          <p:cNvPr id="6" name="Текст 4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084168" y="332656"/>
            <a:ext cx="2872691" cy="4536504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2400"/>
              <a:t>Удар по здоровью ребенка наносят </a:t>
            </a:r>
            <a:r>
              <a:rPr lang="ru-RU" sz="2400" b="1"/>
              <a:t>вредные наклонности родителей.</a:t>
            </a:r>
            <a:r>
              <a:rPr lang="ru-RU" sz="2400"/>
              <a:t> </a:t>
            </a:r>
            <a:r>
              <a:rPr lang="ru-RU" sz="2400"/>
              <a:t>Не секрет</a:t>
            </a:r>
            <a:r>
              <a:rPr lang="ru-RU" sz="2400"/>
              <a:t>, что дети курящих отцов и матерей болеют бронхолегочными заболеваниями чаще, чем дети не курящих.</a:t>
            </a:r>
            <a:endParaRPr/>
          </a:p>
          <a:p>
            <a:pPr>
              <a:defRPr/>
            </a:pPr>
            <a:endParaRPr lang="ru-RU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FF00"/>
                </a:solidFill>
              </a:rPr>
              <a:t>Рациональное питание</a:t>
            </a:r>
            <a:endParaRPr lang="ru-RU">
              <a:solidFill>
                <a:srgbClr val="FFFF00"/>
              </a:solidFill>
            </a:endParaRPr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>
                <a:solidFill>
                  <a:schemeClr val="bg2">
                    <a:lumMod val="25000"/>
                  </a:schemeClr>
                </a:solidFill>
              </a:rPr>
              <a:t>Чтобы дать правильные советы относительно рациона и режима питания, следует говорить не столько о химических компонентах, сколько о наборе продуктов. </a:t>
            </a:r>
            <a:endParaRPr lang="ru-RU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bg2">
                    <a:lumMod val="25000"/>
                  </a:schemeClr>
                </a:solidFill>
              </a:rPr>
              <a:t>Необходимое </a:t>
            </a:r>
            <a:r>
              <a:rPr lang="ru-RU">
                <a:solidFill>
                  <a:schemeClr val="bg2">
                    <a:lumMod val="25000"/>
                  </a:schemeClr>
                </a:solidFill>
              </a:rPr>
              <a:t>для здорового питания соотношение </a:t>
            </a:r>
            <a:r>
              <a:rPr lang="ru-RU">
                <a:solidFill>
                  <a:schemeClr val="bg2">
                    <a:lumMod val="25000"/>
                  </a:schemeClr>
                </a:solidFill>
              </a:rPr>
              <a:t>продуктов, </a:t>
            </a:r>
            <a:r>
              <a:rPr lang="ru-RU">
                <a:solidFill>
                  <a:schemeClr val="bg2">
                    <a:lumMod val="25000"/>
                  </a:schemeClr>
                </a:solidFill>
              </a:rPr>
              <a:t>американские ученые представляют в виде пирамиды   разделенной на четыре равные по высоте части. Нижняя, наиболее широкая, часть пирамиды — зерновые продукты (хлеб, каши и т. д.), следующая — овощи и фрукты, затем молочные продукты, мясо и рыба. Самая маленькая часть пирамиды — сахар и жир. </a:t>
            </a:r>
            <a:endParaRPr lang="ru-RU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>
                <a:solidFill>
                  <a:schemeClr val="bg2">
                    <a:lumMod val="25000"/>
                  </a:schemeClr>
                </a:solidFill>
              </a:rPr>
              <a:t>рационе современного человека часто оказывается слишком много животного жира и сахара, мало овощей и фруктов, мало растительных жиров </a:t>
            </a:r>
            <a:endParaRPr/>
          </a:p>
          <a:p>
            <a:pPr>
              <a:defRPr/>
            </a:pPr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oveschoolonline.ru/wp-content/uploads/2014/10/49944_html_7f3ecf17.jp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1857356" y="1285860"/>
            <a:ext cx="5494119" cy="5381667"/>
          </a:xfrm>
          <a:prstGeom prst="rect">
            <a:avLst/>
          </a:prstGeom>
          <a:ln>
            <a:noFill/>
          </a:ln>
          <a:effectLst>
            <a:outerShdw blurRad="292100" dist="139700" dir="2700000" rotWithShape="0" algn="tl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4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5190" y="188640"/>
            <a:ext cx="6078977" cy="172819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FF00"/>
                </a:solidFill>
              </a:rPr>
              <a:t>Принципы рационального питания</a:t>
            </a:r>
            <a:endParaRPr lang="ru-RU">
              <a:solidFill>
                <a:srgbClr val="FFFF00"/>
              </a:solidFill>
            </a:endParaRPr>
          </a:p>
        </p:txBody>
      </p:sp>
      <p:sp>
        <p:nvSpPr>
          <p:cNvPr id="5" name="Объект 5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/>
              <a:t>Для организации питания в повседневной жизни следует соблюдать следующие принципы:</a:t>
            </a:r>
            <a:endParaRPr/>
          </a:p>
          <a:p>
            <a:pPr lvl="0">
              <a:defRPr/>
            </a:pPr>
            <a:r>
              <a:rPr lang="ru-RU"/>
              <a:t>не переедать;</a:t>
            </a:r>
            <a:endParaRPr/>
          </a:p>
          <a:p>
            <a:pPr lvl="0">
              <a:defRPr/>
            </a:pPr>
            <a:r>
              <a:rPr lang="ru-RU"/>
              <a:t>питание должно быть разнообразным, т. е. ежедневно желательно употреблять в пищу рыбу, мясо, молочные продукты, овощи и фрукты, хлеб грубого помола и т. д.;</a:t>
            </a:r>
            <a:endParaRPr/>
          </a:p>
          <a:p>
            <a:pPr lvl="0">
              <a:defRPr/>
            </a:pPr>
            <a:r>
              <a:rPr lang="ru-RU"/>
              <a:t>в способах приготовления предпочтение следует отдавать отварному;</a:t>
            </a:r>
            <a:endParaRPr/>
          </a:p>
          <a:p>
            <a:pPr lvl="0">
              <a:defRPr/>
            </a:pPr>
            <a:r>
              <a:rPr lang="ru-RU"/>
              <a:t>знать калорийность и химический состав пищи.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10170" y="-24468"/>
            <a:ext cx="6060035" cy="1725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FF00"/>
                </a:solidFill>
              </a:rPr>
              <a:t>Систематические занятия физической культурой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5" name="Picture 2" descr="http://goodlifeclub.lt/assets/Seima-sportuoja.jpg" hidden="0"/>
          <p:cNvPicPr>
            <a:picLocks noChangeAspect="1" noChangeArrowheads="1" noGrp="1"/>
          </p:cNvPicPr>
          <p:nvPr isPhoto="0" userDrawn="0">
            <p:ph idx="1" hasCustomPrompt="0"/>
          </p:nvPr>
        </p:nvPicPr>
        <p:blipFill>
          <a:blip r:embed="rId2"/>
          <a:stretch/>
        </p:blipFill>
        <p:spPr bwMode="auto">
          <a:xfrm>
            <a:off x="1429941" y="2232025"/>
            <a:ext cx="6350794" cy="42338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 txBox="1"/>
          <p:nvPr isPhoto="0" userDrawn="0"/>
        </p:nvSpPr>
        <p:spPr bwMode="auto">
          <a:xfrm>
            <a:off x="-565235" y="5837149"/>
            <a:ext cx="8229600" cy="3298181"/>
          </a:xfrm>
          <a:prstGeom prst="rect">
            <a:avLst/>
          </a:prstGeom>
        </p:spPr>
        <p:txBody>
          <a:bodyPr/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sp>
        <p:nvSpPr>
          <p:cNvPr id="5" name="AutoShape 2" descr="http://afamily1.vcmedia.vn/thumb_w/600/BbnKCSyXiBaccccccccccccFlVeI2z/Image/2012/11/beruatay-7009b.jpg" hidden="0"/>
          <p:cNvSpPr>
            <a:spLocks noChangeArrowheads="1" noChangeAspect="1"/>
          </p:cNvSpPr>
          <p:nvPr isPhoto="0" userDrawn="0"/>
        </p:nvSpPr>
        <p:spPr bwMode="auto">
          <a:xfrm>
            <a:off x="467544" y="188640"/>
            <a:ext cx="5184576" cy="11521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Заголовок 9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>
                <a:solidFill>
                  <a:srgbClr val="FFFF00"/>
                </a:solidFill>
              </a:rPr>
              <a:t>Профилактика заболеваний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7" name="Picture 4" descr="http://www.detskaya-mebel.com/upload/information_system_1/1/5/4/item_154/information_items_154.jpg" hidden="0"/>
          <p:cNvPicPr>
            <a:picLocks noChangeAspect="1" noChangeArrowheads="1" noGrp="1"/>
          </p:cNvPicPr>
          <p:nvPr isPhoto="0" userDrawn="0">
            <p:ph sz="half" idx="1" hasCustomPrompt="0"/>
          </p:nvPr>
        </p:nvPicPr>
        <p:blipFill>
          <a:blip r:embed="rId2"/>
          <a:stretch/>
        </p:blipFill>
        <p:spPr bwMode="auto">
          <a:xfrm>
            <a:off x="755576" y="2257264"/>
            <a:ext cx="3395072" cy="4600735"/>
          </a:xfrm>
          <a:prstGeom prst="rect">
            <a:avLst/>
          </a:prstGeom>
          <a:noFill/>
        </p:spPr>
      </p:pic>
      <p:pic>
        <p:nvPicPr>
          <p:cNvPr id="8" name="Picture 8" descr="http://im3-tub-ru.yandex.net/i?id=396813783-02-72&amp;n=21" hidden="0"/>
          <p:cNvPicPr>
            <a:picLocks noChangeAspect="1" noChangeArrowheads="1" noGrp="1"/>
          </p:cNvPicPr>
          <p:nvPr isPhoto="0" userDrawn="0">
            <p:ph sz="half" idx="2" hasCustomPrompt="0"/>
          </p:nvPr>
        </p:nvPicPr>
        <p:blipFill>
          <a:blip r:embed="rId3"/>
          <a:stretch/>
        </p:blipFill>
        <p:spPr bwMode="auto">
          <a:xfrm>
            <a:off x="4932040" y="2257265"/>
            <a:ext cx="3513717" cy="46007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800" advClick="0">
        <p:fade thruBlk="0"/>
      </p:transition>
    </mc:Choice>
    <mc:Fallback>
      <p:transition spd="med" advClick="0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R7-Office/6.3.1.43</Application>
  <DocSecurity>0</DocSecurity>
  <PresentationFormat>Экран (4:3)</PresentationFormat>
  <Paragraphs>0</Paragraphs>
  <Slides>14</Slides>
  <Notes>14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/>
  <dc:creator>AndreyPC</dc:creator>
  <cp:keywords/>
  <dc:description/>
  <dc:identifier/>
  <dc:language/>
  <cp:lastModifiedBy>Ирина Оглуздина</cp:lastModifiedBy>
  <cp:revision>44</cp:revision>
  <dcterms:created xsi:type="dcterms:W3CDTF">2014-02-23T06:22:58Z</dcterms:created>
  <dcterms:modified xsi:type="dcterms:W3CDTF">2021-11-23T09:33:18Z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TC020236269991</vt:lpwstr>
  </property>
</Properties>
</file>