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9" r:id="rId4"/>
    <p:sldId id="270" r:id="rId5"/>
    <p:sldId id="264" r:id="rId6"/>
    <p:sldId id="259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19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7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3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62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1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5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68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59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71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31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2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80245-35F2-4F83-8ECC-6F9ABFD557E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95825-F365-4EEC-9B0C-BD709094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1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8425" y="4581526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2/1613711850_86-p-osennii-fon-dlya-prezentatsii-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4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0308" y="820615"/>
            <a:ext cx="11125200" cy="5146431"/>
          </a:xfrm>
        </p:spPr>
        <p:txBody>
          <a:bodyPr>
            <a:normAutofit lnSpcReduction="10000"/>
          </a:bodyPr>
          <a:lstStyle/>
          <a:p>
            <a:endParaRPr lang="ru-RU" sz="66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6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Осенняя прогулка.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Старше-подготовительная коррекционная группа.</a:t>
            </a:r>
          </a:p>
          <a:p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r"/>
            <a:endParaRPr lang="ru-RU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r"/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Воспитатели: </a:t>
            </a:r>
            <a:r>
              <a:rPr lang="ru-RU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Швыдкова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Н.Е.</a:t>
            </a:r>
          </a:p>
          <a:p>
            <a:pPr algn="r"/>
            <a:r>
              <a:rPr lang="ru-RU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Садова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В.В.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Учитель-дефектолог: Войтович О.М.</a:t>
            </a:r>
          </a:p>
        </p:txBody>
      </p:sp>
    </p:spTree>
    <p:extLst>
      <p:ext uri="{BB962C8B-B14F-4D97-AF65-F5344CB8AC3E}">
        <p14:creationId xmlns:p14="http://schemas.microsoft.com/office/powerpoint/2010/main" val="356061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26" y="3773639"/>
            <a:ext cx="13697243" cy="13284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db4/00026b2b-70e96e78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75692" y="691662"/>
            <a:ext cx="94781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сделать так, чтобы осенняя прогулка стала для детей интересной и познавательной? Чем можно занять ребёнка на прогулке осенью?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Осень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переходный сезон, в это время природа очень быстро меняется. Сначала появляются яркие краски, потом листва с деревьев опадает, и они становятся серыми и унылыми. Температура воздуха понижается, и ребенок понимает, что на улице с каждым днем становится все холоднее.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Но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именно в это время года легко привлечь внимание детей к природе, заинтересовать их и показать, как устроена жизнь.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503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26" y="3773639"/>
            <a:ext cx="13697243" cy="13284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db4/00026b2b-70e96e78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44708" y="433755"/>
            <a:ext cx="24090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закрепить знания детей о деревьях провели  увлекательную прогулку, наполненную осенним творчеством и играми «Осенние деревья нашего участка».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618" y="693605"/>
            <a:ext cx="2437911" cy="5427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4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26" y="3773639"/>
            <a:ext cx="13697243" cy="13284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db4/00026b2b-70e96e78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56557" y="492369"/>
            <a:ext cx="449724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>
                <a:solidFill>
                  <a:srgbClr val="181818"/>
                </a:solidFill>
                <a:latin typeface="Roboto"/>
              </a:rPr>
              <a:t>«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это огромное светлое окно, через которое в духовный мир ребенка вливается живительный поток представлений, понятий об окружающем мире», - Сухомлинский В.А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sz="2000" dirty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Ведущее место на прогулке отводится играм, преимущественно 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</a:t>
            </a:r>
            <a:r>
              <a:rPr lang="ru-RU" sz="2000" b="1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подвижных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играх и игровых упражнениях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естественные условия местности (пеньки, канавы, деревья и др., а также природный материал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(шишки, листья, палки, камешки)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Огромно их разнообразие.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0" i="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«Передай листок»</a:t>
            </a:r>
            <a:endParaRPr lang="ru-RU" sz="2000" b="0" i="0" dirty="0">
              <a:solidFill>
                <a:srgbClr val="18181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289" y="259072"/>
            <a:ext cx="2659353" cy="5917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666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26" y="3773639"/>
            <a:ext cx="13697243" cy="13284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309" y="1825625"/>
            <a:ext cx="1955382" cy="4351338"/>
          </a:xfrm>
        </p:spPr>
      </p:pic>
      <p:pic>
        <p:nvPicPr>
          <p:cNvPr id="1026" name="Picture 2" descr="https://ds05.infourok.ru/uploads/ex/0db4/00026b2b-70e96e78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789"/>
            <a:ext cx="12192000" cy="689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10954" y="439049"/>
            <a:ext cx="298471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Опыты – это весело и увлекательно, но в тоже время в каждом опыте раскрывается причина наблюдаемого явления, дети подводятся к суждению, умозаключению, уточняются их знания о свойствах и качествах объектов, об их изменениях.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узнали из чего состоит песок и почему не получается четкий рисунок на сухом песке.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804" y="816511"/>
            <a:ext cx="2084784" cy="463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50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26" y="3773639"/>
            <a:ext cx="13697243" cy="13284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db4/00026b2b-70e96e78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2554" y="879231"/>
            <a:ext cx="6881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642" y="696479"/>
            <a:ext cx="2656635" cy="5510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783962" y="633047"/>
            <a:ext cx="37281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Разнообразный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природе доставляет детям много радости и содействует их всестороннему развитию. В процессе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воспитываются любовь к природе, бережное отношение к ней. У детей развиваются интерес к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деятельности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сознательное, ответственное отношение к ней. В коллективе дети приучаются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трудиться сообща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помогать друг другу.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0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26" y="3773639"/>
            <a:ext cx="13697243" cy="13284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db4/00026b2b-70e96e78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789"/>
            <a:ext cx="12192000" cy="689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75230" y="902677"/>
            <a:ext cx="33645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Любая ваша совместная деятельность на осенней природе будет вдвойне полезна, если добавить к ней улыбки и хорошее настроение! Тогда никакая осенняя депрессия вам не будет страшна!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551" y="507267"/>
            <a:ext cx="2686955" cy="5981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925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257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</dc:creator>
  <cp:lastModifiedBy>Work</cp:lastModifiedBy>
  <cp:revision>34</cp:revision>
  <dcterms:created xsi:type="dcterms:W3CDTF">2021-10-17T17:00:28Z</dcterms:created>
  <dcterms:modified xsi:type="dcterms:W3CDTF">2021-10-22T10:17:26Z</dcterms:modified>
</cp:coreProperties>
</file>