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1E443B6-BDD9-4A9C-A47B-06D87DA6DCCD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AAB69E7-7BEB-4C98-B612-C6A2CD812ED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85316_31-p-fon-dlya-prezentatsii-s-ramkoi-detskii-3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55776" y="1268760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/>
              <a:t>МБДОУ «Детский сад №19»</a:t>
            </a:r>
            <a:endParaRPr lang="ru-RU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1907704" y="2060848"/>
            <a:ext cx="496855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/>
              <a:t>ОТЧЕТ</a:t>
            </a:r>
          </a:p>
          <a:p>
            <a:pPr algn="ctr"/>
            <a:endParaRPr lang="ru-RU" sz="2800" b="1" i="1" dirty="0" smtClean="0"/>
          </a:p>
          <a:p>
            <a:pPr algn="ctr"/>
            <a:r>
              <a:rPr lang="ru-RU" b="1" i="1" dirty="0" smtClean="0"/>
              <a:t>О летне-оздоровительной</a:t>
            </a:r>
          </a:p>
          <a:p>
            <a:pPr algn="ctr"/>
            <a:r>
              <a:rPr lang="ru-RU" b="1" i="1" dirty="0" smtClean="0"/>
              <a:t>работе в младше-средней группе</a:t>
            </a:r>
            <a:endParaRPr lang="ru-RU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3635896" y="5013176"/>
            <a:ext cx="27185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b="1" i="1" dirty="0" smtClean="0"/>
              <a:t>Составил воспитатель:</a:t>
            </a:r>
          </a:p>
          <a:p>
            <a:pPr algn="r"/>
            <a:r>
              <a:rPr lang="ru-RU" b="1" i="1" dirty="0" smtClean="0"/>
              <a:t>Васильева Н.В.</a:t>
            </a:r>
            <a:endParaRPr lang="ru-RU" b="1" i="1" dirty="0"/>
          </a:p>
        </p:txBody>
      </p:sp>
    </p:spTree>
  </p:cSld>
  <p:clrMapOvr>
    <a:masterClrMapping/>
  </p:clrMapOvr>
  <p:transition spd="slow" advClick="0" advTm="1056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8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1"/>
      <p:bldP spid="7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9632" y="126876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</a:rPr>
              <a:t>Сколько солнца!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59632" y="198884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FFFF00"/>
                </a:solidFill>
              </a:rPr>
              <a:t>Сколько света!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9632" y="270892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33CC33"/>
                </a:solidFill>
              </a:rPr>
              <a:t>Сколько зелени кругом!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9632" y="342900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</a:rPr>
              <a:t>Что же это? ЭТО!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9632" y="414908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</a:rPr>
              <a:t>ЛЕТО!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59632" y="486916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chemeClr val="accent5">
                    <a:lumMod val="75000"/>
                  </a:schemeClr>
                </a:solidFill>
              </a:rPr>
              <a:t>Наконец спешит к нам в дом!</a:t>
            </a:r>
          </a:p>
        </p:txBody>
      </p:sp>
    </p:spTree>
  </p:cSld>
  <p:clrMapOvr>
    <a:masterClrMapping/>
  </p:clrMapOvr>
  <p:transition spd="slow" advTm="1340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692696"/>
            <a:ext cx="803328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/>
              <a:t>Лето, лето- прекрасная пора! </a:t>
            </a:r>
          </a:p>
          <a:p>
            <a:pPr algn="ctr"/>
            <a:r>
              <a:rPr lang="ru-RU" sz="3200" b="1" i="1" dirty="0" smtClean="0"/>
              <a:t>Любит лето наша детвора! </a:t>
            </a:r>
          </a:p>
          <a:p>
            <a:pPr algn="ctr"/>
            <a:endParaRPr lang="ru-RU" sz="3200" b="1" i="1" dirty="0" smtClean="0"/>
          </a:p>
          <a:p>
            <a:pPr algn="ctr"/>
            <a:r>
              <a:rPr lang="ru-RU" sz="2000" b="1" i="1" dirty="0" smtClean="0"/>
              <a:t>Замечательное время года, прекрасная пора для детей, </a:t>
            </a:r>
          </a:p>
          <a:p>
            <a:pPr algn="ctr"/>
            <a:r>
              <a:rPr lang="ru-RU" sz="2000" b="1" i="1" dirty="0" smtClean="0"/>
              <a:t>когда большую часть светового дня они проводят </a:t>
            </a:r>
          </a:p>
          <a:p>
            <a:pPr algn="ctr"/>
            <a:r>
              <a:rPr lang="ru-RU" sz="2000" b="1" i="1" dirty="0" smtClean="0"/>
              <a:t>на свежем воздухе. </a:t>
            </a:r>
          </a:p>
          <a:p>
            <a:pPr algn="ctr"/>
            <a:r>
              <a:rPr lang="ru-RU" sz="2000" b="1" i="1" dirty="0" smtClean="0"/>
              <a:t>Лето-это оздоровительный сезон для наших детей. </a:t>
            </a:r>
          </a:p>
          <a:p>
            <a:pPr algn="ctr"/>
            <a:r>
              <a:rPr lang="ru-RU" sz="2000" b="1" i="1" dirty="0" smtClean="0"/>
              <a:t>Мы педагоги должны создавать для этого все условия, </a:t>
            </a:r>
          </a:p>
          <a:p>
            <a:pPr algn="ctr"/>
            <a:r>
              <a:rPr lang="ru-RU" sz="2000" b="1" i="1" dirty="0" smtClean="0"/>
              <a:t>чтобы жизнь детей в летний период была насыщенной </a:t>
            </a:r>
          </a:p>
          <a:p>
            <a:pPr algn="ctr"/>
            <a:r>
              <a:rPr lang="ru-RU" sz="2000" b="1" i="1" dirty="0" smtClean="0"/>
              <a:t>разнообразными увлекательными занятиями, радостными </a:t>
            </a:r>
          </a:p>
          <a:p>
            <a:pPr algn="ctr"/>
            <a:r>
              <a:rPr lang="ru-RU" sz="2000" b="1" i="1" dirty="0" smtClean="0"/>
              <a:t>и интересными и запоминающимися событиями, </a:t>
            </a:r>
          </a:p>
          <a:p>
            <a:pPr algn="ctr"/>
            <a:r>
              <a:rPr lang="ru-RU" sz="2000" b="1" i="1" dirty="0" smtClean="0"/>
              <a:t>было активным и веселым!</a:t>
            </a:r>
            <a:endParaRPr lang="ru-RU" sz="2400" b="1" i="1" dirty="0"/>
          </a:p>
        </p:txBody>
      </p:sp>
    </p:spTree>
    <p:custDataLst>
      <p:tags r:id="rId1"/>
    </p:custDataLst>
  </p:cSld>
  <p:clrMapOvr>
    <a:masterClrMapping/>
  </p:clrMapOvr>
  <p:transition spd="slow" advClick="0" advTm="1765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34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0"/>
                            </p:stCondLst>
                            <p:childTnLst>
                              <p:par>
                                <p:cTn id="39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0"/>
                            </p:stCondLst>
                            <p:childTnLst>
                              <p:par>
                                <p:cTn id="44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000"/>
                            </p:stCondLst>
                            <p:childTnLst>
                              <p:par>
                                <p:cTn id="49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000"/>
                            </p:stCondLst>
                            <p:childTnLst>
                              <p:par>
                                <p:cTn id="54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000"/>
                            </p:stCondLst>
                            <p:childTnLst>
                              <p:par>
                                <p:cTn id="59" presetID="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build="p" advAuto="200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47864" y="620688"/>
            <a:ext cx="49237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Летние</a:t>
            </a:r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1800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деньки!</a:t>
            </a:r>
            <a:endParaRPr lang="ru-RU" sz="5400" b="1" cap="none" spc="0" dirty="0">
              <a:ln w="18000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43608" y="1484784"/>
            <a:ext cx="3206008" cy="4288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76056" y="1700808"/>
            <a:ext cx="3168352" cy="4238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17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03648" y="908720"/>
            <a:ext cx="7122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/>
              <a:t>Основной части времени дети проводили на свежем воздухе. </a:t>
            </a:r>
          </a:p>
          <a:p>
            <a:pPr algn="ctr"/>
            <a:r>
              <a:rPr lang="ru-RU" b="1" i="1" dirty="0" smtClean="0"/>
              <a:t>Гимнастика, игровая деятельность и другие мероприятия </a:t>
            </a:r>
          </a:p>
          <a:p>
            <a:pPr algn="ctr"/>
            <a:r>
              <a:rPr lang="ru-RU" b="1" i="1" dirty="0" smtClean="0"/>
              <a:t>организовывались на свежем воздухе.</a:t>
            </a:r>
            <a:endParaRPr lang="ru-RU" b="1" i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1560" y="2636912"/>
            <a:ext cx="3347864" cy="3193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3968" y="2564904"/>
            <a:ext cx="3816424" cy="3309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84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187624" y="1700808"/>
            <a:ext cx="3175733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0" y="764704"/>
            <a:ext cx="3070996" cy="3014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b85b0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644008" y="3501008"/>
            <a:ext cx="2785492" cy="278549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88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3568" y="1916832"/>
            <a:ext cx="2843808" cy="380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7325b5da1c12314824328579aeed59f4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547664" y="0"/>
            <a:ext cx="2525266" cy="2454559"/>
          </a:xfrm>
          <a:prstGeom prst="rect">
            <a:avLst/>
          </a:prstGeom>
        </p:spPr>
      </p:pic>
      <p:pic>
        <p:nvPicPr>
          <p:cNvPr id="7" name="Рисунок 6" descr="1486008_403f8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491880" y="5157192"/>
            <a:ext cx="1133475" cy="1066800"/>
          </a:xfrm>
          <a:prstGeom prst="rect">
            <a:avLst/>
          </a:prstGeom>
        </p:spPr>
      </p:pic>
      <p:pic>
        <p:nvPicPr>
          <p:cNvPr id="8" name="Рисунок 7" descr="1486008_403f8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rot="15637869">
            <a:off x="5436096" y="620688"/>
            <a:ext cx="1133475" cy="106680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644008" y="1916832"/>
            <a:ext cx="3672408" cy="3677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92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1720" y="836712"/>
            <a:ext cx="54194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/>
              <a:t>Гигиенические процедуры на свежем воздухе!</a:t>
            </a:r>
            <a:endParaRPr lang="ru-RU" sz="2000" b="1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71600" y="1412776"/>
            <a:ext cx="3259114" cy="4360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16016" y="1412775"/>
            <a:ext cx="3240360" cy="4334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14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03648" y="908720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/>
              <a:t>Огромный интеррес вызывали у дете познавательные </a:t>
            </a:r>
          </a:p>
          <a:p>
            <a:pPr algn="ctr"/>
            <a:r>
              <a:rPr lang="ru-RU" sz="2000" b="1" i="1" dirty="0" smtClean="0"/>
              <a:t>мероприятия, наблюдения в природе!</a:t>
            </a:r>
            <a:endParaRPr lang="ru-RU" sz="2000" b="1" i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63688" y="1844824"/>
            <a:ext cx="5688632" cy="4110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25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1556792"/>
            <a:ext cx="2745699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03848" y="1052736"/>
            <a:ext cx="2853373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56176" y="1628800"/>
            <a:ext cx="2511898" cy="3359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70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31640" y="476672"/>
            <a:ext cx="67687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Up">
              <a:avLst>
                <a:gd name="adj" fmla="val 66667"/>
              </a:avLst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Приход гостей!</a:t>
            </a:r>
            <a:endParaRPr lang="ru-RU" sz="5400" b="1" cap="none" spc="0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15616" y="1340768"/>
            <a:ext cx="7137749" cy="4234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45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71600" y="1412776"/>
            <a:ext cx="7151533" cy="4246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97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59632" y="1019162"/>
            <a:ext cx="2808312" cy="4988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139952" y="1556792"/>
            <a:ext cx="4674089" cy="3561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95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27559" y="764704"/>
            <a:ext cx="36230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В огороде много гряд,</a:t>
            </a: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Есть и репа и салат.</a:t>
            </a: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Тут и свекла и горох!</a:t>
            </a: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</a:rPr>
              <a:t>Нас прокормит целый год.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83568" y="2132856"/>
            <a:ext cx="2613496" cy="3495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84168" y="2060848"/>
            <a:ext cx="2700638" cy="361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07904" y="2492896"/>
            <a:ext cx="2056259" cy="379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78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3448_68-p-fon-dlya-prezentatsii-s-ramochkoi-93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75656" y="980728"/>
            <a:ext cx="6329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>
                <a:gd name="adj1" fmla="val 12500"/>
                <a:gd name="adj2" fmla="val -229"/>
              </a:avLst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Игры детей в группе</a:t>
            </a:r>
            <a:endParaRPr lang="ru-RU" sz="5400" b="1" cap="none" spc="0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15616" y="1988840"/>
            <a:ext cx="3310189" cy="3888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32040" y="1916832"/>
            <a:ext cx="2942596" cy="3935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20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floral_frame_PNG284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Рисунок 7" descr="tenor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059832" y="1484784"/>
            <a:ext cx="2875781" cy="287578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83568" y="2204864"/>
            <a:ext cx="7879016" cy="28379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>
                <a:gd name="adj" fmla="val 17290193"/>
              </a:avLst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8000">
                <a:solidFill>
                  <a:schemeClr val="tx1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605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171</TotalTime>
  <Words>191</Words>
  <Application>Microsoft Office PowerPoint</Application>
  <PresentationFormat>Экран (4:3)</PresentationFormat>
  <Paragraphs>39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27</cp:revision>
  <dcterms:created xsi:type="dcterms:W3CDTF">2021-07-24T18:07:23Z</dcterms:created>
  <dcterms:modified xsi:type="dcterms:W3CDTF">2021-07-26T17:07:46Z</dcterms:modified>
</cp:coreProperties>
</file>