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8" r:id="rId5"/>
    <p:sldId id="267" r:id="rId6"/>
    <p:sldId id="258" r:id="rId7"/>
    <p:sldId id="262" r:id="rId8"/>
    <p:sldId id="263" r:id="rId9"/>
    <p:sldId id="265" r:id="rId10"/>
    <p:sldId id="266" r:id="rId11"/>
    <p:sldId id="271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05AE2-6911-4E51-8793-943A2F9954B5}" type="datetimeFigureOut">
              <a:rPr lang="ru-RU" smtClean="0"/>
              <a:pPr/>
              <a:t>26.07.2021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4A43B-36A8-4A2D-8CF4-51F089937F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589204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05AE2-6911-4E51-8793-943A2F9954B5}" type="datetimeFigureOut">
              <a:rPr lang="ru-RU" smtClean="0"/>
              <a:pPr/>
              <a:t>26.07.2021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4A43B-36A8-4A2D-8CF4-51F089937F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4131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05AE2-6911-4E51-8793-943A2F9954B5}" type="datetimeFigureOut">
              <a:rPr lang="ru-RU" smtClean="0"/>
              <a:pPr/>
              <a:t>26.07.2021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4A43B-36A8-4A2D-8CF4-51F089937F4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741510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05AE2-6911-4E51-8793-943A2F9954B5}" type="datetimeFigureOut">
              <a:rPr lang="ru-RU" smtClean="0"/>
              <a:pPr/>
              <a:t>26.07.2021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4A43B-36A8-4A2D-8CF4-51F089937F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165837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05AE2-6911-4E51-8793-943A2F9954B5}" type="datetimeFigureOut">
              <a:rPr lang="ru-RU" smtClean="0"/>
              <a:pPr/>
              <a:t>26.07.2021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4A43B-36A8-4A2D-8CF4-51F089937F4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8593104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05AE2-6911-4E51-8793-943A2F9954B5}" type="datetimeFigureOut">
              <a:rPr lang="ru-RU" smtClean="0"/>
              <a:pPr/>
              <a:t>26.07.2021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4A43B-36A8-4A2D-8CF4-51F089937F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352617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05AE2-6911-4E51-8793-943A2F9954B5}" type="datetimeFigureOut">
              <a:rPr lang="ru-RU" smtClean="0"/>
              <a:pPr/>
              <a:t>26.07.2021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4A43B-36A8-4A2D-8CF4-51F089937F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443555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05AE2-6911-4E51-8793-943A2F9954B5}" type="datetimeFigureOut">
              <a:rPr lang="ru-RU" smtClean="0"/>
              <a:pPr/>
              <a:t>26.07.2021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4A43B-36A8-4A2D-8CF4-51F089937F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83960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05AE2-6911-4E51-8793-943A2F9954B5}" type="datetimeFigureOut">
              <a:rPr lang="ru-RU" smtClean="0"/>
              <a:pPr/>
              <a:t>26.07.2021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4A43B-36A8-4A2D-8CF4-51F089937F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90812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05AE2-6911-4E51-8793-943A2F9954B5}" type="datetimeFigureOut">
              <a:rPr lang="ru-RU" smtClean="0"/>
              <a:pPr/>
              <a:t>26.07.2021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4A43B-36A8-4A2D-8CF4-51F089937F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353549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05AE2-6911-4E51-8793-943A2F9954B5}" type="datetimeFigureOut">
              <a:rPr lang="ru-RU" smtClean="0"/>
              <a:pPr/>
              <a:t>26.07.2021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4A43B-36A8-4A2D-8CF4-51F089937F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29816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05AE2-6911-4E51-8793-943A2F9954B5}" type="datetimeFigureOut">
              <a:rPr lang="ru-RU" smtClean="0"/>
              <a:pPr/>
              <a:t>26.07.2021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4A43B-36A8-4A2D-8CF4-51F089937F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423139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05AE2-6911-4E51-8793-943A2F9954B5}" type="datetimeFigureOut">
              <a:rPr lang="ru-RU" smtClean="0"/>
              <a:pPr/>
              <a:t>26.07.2021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4A43B-36A8-4A2D-8CF4-51F089937F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64002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05AE2-6911-4E51-8793-943A2F9954B5}" type="datetimeFigureOut">
              <a:rPr lang="ru-RU" smtClean="0"/>
              <a:pPr/>
              <a:t>26.07.2021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4A43B-36A8-4A2D-8CF4-51F089937F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01193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05AE2-6911-4E51-8793-943A2F9954B5}" type="datetimeFigureOut">
              <a:rPr lang="ru-RU" smtClean="0"/>
              <a:pPr/>
              <a:t>26.07.2021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4A43B-36A8-4A2D-8CF4-51F089937F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375112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05AE2-6911-4E51-8793-943A2F9954B5}" type="datetimeFigureOut">
              <a:rPr lang="ru-RU" smtClean="0"/>
              <a:pPr/>
              <a:t>26.07.2021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4A43B-36A8-4A2D-8CF4-51F089937F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90153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705AE2-6911-4E51-8793-943A2F9954B5}" type="datetimeFigureOut">
              <a:rPr lang="ru-RU" smtClean="0"/>
              <a:pPr/>
              <a:t>26.07.2021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734A43B-36A8-4A2D-8CF4-51F089937F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15981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Презентация к проекту: «Вот оно какое ,наше лето»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79101" y="4655744"/>
            <a:ext cx="3506249" cy="1801327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Старше-подготовительная коррекционная группа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Воспитатель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Швыдкова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Н.Е.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454044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0799" y="122829"/>
            <a:ext cx="5143500" cy="657139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215063" y="1114425"/>
            <a:ext cx="29432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Веселимся </a:t>
            </a:r>
          </a:p>
          <a:p>
            <a:r>
              <a:rPr lang="ru-RU" sz="3600" b="1" dirty="0" smtClean="0"/>
              <a:t>  и играем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xmlns="" val="3574927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00200" y="1628775"/>
            <a:ext cx="72151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600" b="1" dirty="0" smtClean="0"/>
          </a:p>
          <a:p>
            <a:endParaRPr lang="ru-RU" sz="3600" b="1" dirty="0"/>
          </a:p>
          <a:p>
            <a:r>
              <a:rPr lang="ru-RU" sz="3600" b="1" dirty="0" smtClean="0"/>
              <a:t>       Спасибо за внимание!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xmlns="" val="1312508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6727" y="272955"/>
            <a:ext cx="5540991" cy="338464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69290" y="2538484"/>
            <a:ext cx="5258936" cy="41420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36727" y="4500563"/>
            <a:ext cx="60355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     Читаем на прогулке интересные сказки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xmlns="" val="948113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4322" y="327547"/>
            <a:ext cx="5143500" cy="625067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72200" y="1243013"/>
            <a:ext cx="312896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Рисование </a:t>
            </a:r>
          </a:p>
          <a:p>
            <a:r>
              <a:rPr lang="ru-RU" sz="3600" b="1" dirty="0" smtClean="0"/>
              <a:t>   на тему   «Радуга-</a:t>
            </a:r>
          </a:p>
          <a:p>
            <a:r>
              <a:rPr lang="ru-RU" sz="3600" b="1" dirty="0"/>
              <a:t> </a:t>
            </a:r>
            <a:r>
              <a:rPr lang="ru-RU" sz="3600" b="1" dirty="0" smtClean="0"/>
              <a:t>           дуга»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xmlns="" val="1650283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8912" y="252484"/>
            <a:ext cx="5143500" cy="635303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300788" y="1457326"/>
            <a:ext cx="312896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Знакомимся             и учим правила дорожного движения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xmlns="" val="1516858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1618" y="136477"/>
            <a:ext cx="5143500" cy="638715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86488" y="1214438"/>
            <a:ext cx="30718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Поливаем </a:t>
            </a:r>
          </a:p>
          <a:p>
            <a:r>
              <a:rPr lang="ru-RU" sz="3600" b="1" dirty="0" smtClean="0"/>
              <a:t>       клумбы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xmlns="" val="2002037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848" y="128587"/>
            <a:ext cx="5176839" cy="398329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41591" y="128587"/>
            <a:ext cx="5143500" cy="646992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49077" y="4757738"/>
            <a:ext cx="50720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Ходим по тропе</a:t>
            </a:r>
          </a:p>
          <a:p>
            <a:r>
              <a:rPr lang="ru-RU" sz="3600" b="1" dirty="0" smtClean="0"/>
              <a:t>                  здоровья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xmlns="" val="1032618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9455" y="185738"/>
            <a:ext cx="5330190" cy="644366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729413" y="1214438"/>
            <a:ext cx="29432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Работаем </a:t>
            </a:r>
          </a:p>
          <a:p>
            <a:r>
              <a:rPr lang="ru-RU" sz="3600" b="1" dirty="0" smtClean="0"/>
              <a:t>на огороде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xmlns="" val="4130979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6208" y="204714"/>
            <a:ext cx="5143500" cy="634621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15037" y="1171575"/>
            <a:ext cx="341471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Занимаемся физкультурой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8244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3378" y="272954"/>
            <a:ext cx="5143500" cy="629844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00713" y="1014413"/>
            <a:ext cx="368617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Делаем </a:t>
            </a:r>
          </a:p>
          <a:p>
            <a:r>
              <a:rPr lang="ru-RU" sz="3600" b="1" dirty="0" smtClean="0"/>
              <a:t>           опыты и эксперименты             в центре «</a:t>
            </a:r>
            <a:r>
              <a:rPr lang="ru-RU" sz="3600" b="1" dirty="0" err="1" smtClean="0"/>
              <a:t>Капитошка</a:t>
            </a:r>
            <a:r>
              <a:rPr lang="ru-RU" sz="3600" b="1" dirty="0" smtClean="0"/>
              <a:t>»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xmlns="" val="1732056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171</TotalTime>
  <Words>74</Words>
  <Application>Microsoft Office PowerPoint</Application>
  <PresentationFormat>Произвольный</PresentationFormat>
  <Paragraphs>22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Грань</vt:lpstr>
      <vt:lpstr>Презентация к проекту: «Вот оно какое ,наше лето»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к проекту: «Вот оно какое ,наше лето»</dc:title>
  <dc:creator>Work</dc:creator>
  <cp:lastModifiedBy>Пользователь Windows</cp:lastModifiedBy>
  <cp:revision>16</cp:revision>
  <dcterms:created xsi:type="dcterms:W3CDTF">2021-07-22T13:20:59Z</dcterms:created>
  <dcterms:modified xsi:type="dcterms:W3CDTF">2021-07-26T13:09:55Z</dcterms:modified>
</cp:coreProperties>
</file>