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5" r:id="rId9"/>
    <p:sldId id="263" r:id="rId10"/>
    <p:sldId id="264" r:id="rId11"/>
    <p:sldId id="268" r:id="rId12"/>
    <p:sldId id="266" r:id="rId13"/>
    <p:sldId id="267" r:id="rId14"/>
    <p:sldId id="269" r:id="rId15"/>
    <p:sldId id="272" r:id="rId16"/>
    <p:sldId id="273" r:id="rId17"/>
    <p:sldId id="270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B35ED93-0DBD-4FD7-AF82-26BDC1B8DD9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06AA5CA-1E64-466F-84E6-F248B70637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«Цветы вокруг нас»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Познавательно-исследовательский проект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ello_html_m6936db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0"/>
            <a:ext cx="2798266" cy="2643182"/>
          </a:xfrm>
          <a:prstGeom prst="rect">
            <a:avLst/>
          </a:prstGeom>
          <a:noFill/>
        </p:spPr>
      </p:pic>
      <p:pic>
        <p:nvPicPr>
          <p:cNvPr id="2052" name="Picture 4" descr="hello_html_76bcfac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9" y="4143380"/>
            <a:ext cx="3714776" cy="2664049"/>
          </a:xfrm>
          <a:prstGeom prst="rect">
            <a:avLst/>
          </a:prstGeom>
          <a:noFill/>
        </p:spPr>
      </p:pic>
      <p:pic>
        <p:nvPicPr>
          <p:cNvPr id="2054" name="Picture 6" descr="hello_html_m75c5cd0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214554"/>
            <a:ext cx="2053124" cy="30575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285728"/>
            <a:ext cx="8215370" cy="6286544"/>
          </a:xfrm>
          <a:noFill/>
          <a:ln>
            <a:noFill/>
          </a:ln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познакомить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детей с прекрасным миром цветов: изучить особенности строения цветов и условия для их роста;</a:t>
            </a:r>
          </a:p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Образовательные: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глублять знания детей о мире растений (комнатных цветов , растущих на клумбе), условиях их роста и развития (каждому растению необходимы почва, вода и тепло);</a:t>
            </a:r>
          </a:p>
          <a:p>
            <a:pPr algn="l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Развивающие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развивать умение различать характерные признаки растений (цветов);развивать воображение, мышление в процессе наблюдений, исследований; формировать навыки исследовательской деятельности; </a:t>
            </a:r>
          </a:p>
          <a:p>
            <a:pPr algn="l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Воспитательные: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воспитывать бережное отношение к цветам, желание ухаживать за ними.</a:t>
            </a:r>
          </a:p>
          <a:p>
            <a:pPr algn="l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571480"/>
            <a:ext cx="7358114" cy="571504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 Мир вокруг нас так многообразен и прекрасен. Мы должны беречь его, чтобы иметь возможность наслаждаться его красотой как можно дольше. Дети, к сожалению, не умеют созерцать… Видя яркие одуванчики, они спешат нарвать целый букет. И так спешит сделать каждый малыш. К сожалению, цветы вянут, и ребенок их выкидывает. С каждым сорванным цветком, окружающая нас природа теряет частичку своей красоты. Задача взрослых – научить детей беречь окружающую природу, беречь каждую травинку и видеть прекрасное, даже в невзрачном на первый взгляд цветке.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28662" y="5857892"/>
            <a:ext cx="6255488" cy="74350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Закрепляем строение цветка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user\Downloads\IMG_20210618_094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00042"/>
            <a:ext cx="4036248" cy="5381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5852" y="5715016"/>
            <a:ext cx="6255488" cy="74350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Знакомимся с видами цветов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user\Downloads\IMG_20210618_095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57167"/>
            <a:ext cx="4353273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38" y="5857892"/>
            <a:ext cx="6255488" cy="600631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Рассматриваем цветы</a:t>
            </a:r>
            <a:endParaRPr lang="ru-RU" sz="2800" dirty="0"/>
          </a:p>
        </p:txBody>
      </p:sp>
      <p:pic>
        <p:nvPicPr>
          <p:cNvPr id="16386" name="Picture 2" descr="C:\Users\user\Downloads\IMG_20210615_103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642918"/>
            <a:ext cx="3238491" cy="2428868"/>
          </a:xfrm>
          <a:prstGeom prst="rect">
            <a:avLst/>
          </a:prstGeom>
          <a:noFill/>
        </p:spPr>
      </p:pic>
      <p:pic>
        <p:nvPicPr>
          <p:cNvPr id="16387" name="Picture 3" descr="C:\Users\user\Downloads\IMG_20210615_104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14290"/>
            <a:ext cx="3214710" cy="2411033"/>
          </a:xfrm>
          <a:prstGeom prst="rect">
            <a:avLst/>
          </a:prstGeom>
          <a:noFill/>
        </p:spPr>
      </p:pic>
      <p:pic>
        <p:nvPicPr>
          <p:cNvPr id="16388" name="Picture 4" descr="C:\Users\user\Downloads\IMG_20210615_1042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3429000"/>
            <a:ext cx="3286148" cy="2464611"/>
          </a:xfrm>
          <a:prstGeom prst="rect">
            <a:avLst/>
          </a:prstGeom>
          <a:noFill/>
        </p:spPr>
      </p:pic>
      <p:pic>
        <p:nvPicPr>
          <p:cNvPr id="16389" name="Picture 5" descr="C:\Users\user\Downloads\IMG_20210615_103040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000372"/>
            <a:ext cx="2500330" cy="3071809"/>
          </a:xfrm>
          <a:prstGeom prst="rect">
            <a:avLst/>
          </a:prstGeom>
          <a:noFill/>
        </p:spPr>
      </p:pic>
      <p:pic>
        <p:nvPicPr>
          <p:cNvPr id="8" name="Picture 6" descr="hello_html_m75c5cd0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643314"/>
            <a:ext cx="1621390" cy="2414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4414" y="5572140"/>
            <a:ext cx="6255488" cy="74350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Помогаем цветам (поливаем)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user\Downloads\IMG_20210618_110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3857652" cy="2893239"/>
          </a:xfrm>
          <a:prstGeom prst="rect">
            <a:avLst/>
          </a:prstGeom>
          <a:noFill/>
        </p:spPr>
      </p:pic>
      <p:pic>
        <p:nvPicPr>
          <p:cNvPr id="17411" name="Picture 3" descr="C:\Users\user\Downloads\IMG_20210618_110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142984"/>
            <a:ext cx="3161114" cy="4214818"/>
          </a:xfrm>
          <a:prstGeom prst="rect">
            <a:avLst/>
          </a:prstGeom>
          <a:noFill/>
        </p:spPr>
      </p:pic>
      <p:pic>
        <p:nvPicPr>
          <p:cNvPr id="6" name="Picture 6" descr="hello_html_m75c5cd0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286124"/>
            <a:ext cx="2053124" cy="30575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38" y="5643578"/>
            <a:ext cx="6255488" cy="74350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Знакомимся с комнатными цветами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ownloads\IMG_20210621_155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7" y="285727"/>
            <a:ext cx="3643339" cy="4857785"/>
          </a:xfrm>
          <a:prstGeom prst="rect">
            <a:avLst/>
          </a:prstGeom>
          <a:noFill/>
        </p:spPr>
      </p:pic>
      <p:pic>
        <p:nvPicPr>
          <p:cNvPr id="2051" name="Picture 3" descr="C:\Users\user\Downloads\IMG_20210621_1554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57166"/>
            <a:ext cx="3643339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5852" y="5715016"/>
            <a:ext cx="6255488" cy="74350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Ухаживаем за комнатными цветами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Temp\Rar$DIa3748.7393\IMG_20210615_0959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14290"/>
            <a:ext cx="3048021" cy="2286016"/>
          </a:xfrm>
          <a:prstGeom prst="rect">
            <a:avLst/>
          </a:prstGeom>
          <a:noFill/>
        </p:spPr>
      </p:pic>
      <p:pic>
        <p:nvPicPr>
          <p:cNvPr id="19459" name="Picture 3" descr="C:\Temp\Rar$DIa6892.14858\IMG_20210615_100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714620"/>
            <a:ext cx="2857520" cy="3309960"/>
          </a:xfrm>
          <a:prstGeom prst="rect">
            <a:avLst/>
          </a:prstGeom>
          <a:noFill/>
        </p:spPr>
      </p:pic>
      <p:pic>
        <p:nvPicPr>
          <p:cNvPr id="19460" name="Picture 4" descr="C:\Users\user\Downloads\IMG_20210615_1005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142852"/>
            <a:ext cx="3143240" cy="2357430"/>
          </a:xfrm>
          <a:prstGeom prst="rect">
            <a:avLst/>
          </a:prstGeom>
          <a:noFill/>
        </p:spPr>
      </p:pic>
      <p:pic>
        <p:nvPicPr>
          <p:cNvPr id="19461" name="Picture 5" descr="C:\Users\user\Downloads\IMG_20210615_1002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2714620"/>
            <a:ext cx="2786082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38" y="5786454"/>
            <a:ext cx="6255488" cy="74350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Дидактические игры  по теме «Цветы»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user\Downloads\IMG_20210618_094024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3143240" cy="2357430"/>
          </a:xfrm>
          <a:prstGeom prst="rect">
            <a:avLst/>
          </a:prstGeom>
          <a:noFill/>
        </p:spPr>
      </p:pic>
      <p:pic>
        <p:nvPicPr>
          <p:cNvPr id="20483" name="Picture 3" descr="C:\Users\user\Downloads\IMG_20210618_093634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57166"/>
            <a:ext cx="3857634" cy="5143512"/>
          </a:xfrm>
          <a:prstGeom prst="rect">
            <a:avLst/>
          </a:prstGeom>
          <a:noFill/>
        </p:spPr>
      </p:pic>
      <p:pic>
        <p:nvPicPr>
          <p:cNvPr id="20484" name="Picture 4" descr="C:\Users\user\Downloads\IMG_20210618_0926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786058"/>
            <a:ext cx="2857520" cy="32657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38" y="5429264"/>
            <a:ext cx="6255488" cy="74350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Раскрашиваем букеты цветов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ownloads\IMG_20210621_1533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-21788614"/>
            <a:ext cx="4071934" cy="3500462"/>
          </a:xfrm>
          <a:prstGeom prst="rect">
            <a:avLst/>
          </a:prstGeom>
          <a:noFill/>
        </p:spPr>
      </p:pic>
      <p:pic>
        <p:nvPicPr>
          <p:cNvPr id="8" name="Picture 3" descr="C:\Users\user\Downloads\IMG_20210621_1533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714356"/>
            <a:ext cx="5715040" cy="49129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0100" y="5929330"/>
            <a:ext cx="6255488" cy="743507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«ЦВЕТЫ С НАШЕЙ КЛУМБЫ»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user\Downloads\IMG-20210621-WA0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85728"/>
            <a:ext cx="5143536" cy="3435722"/>
          </a:xfrm>
          <a:prstGeom prst="rect">
            <a:avLst/>
          </a:prstGeom>
          <a:noFill/>
        </p:spPr>
      </p:pic>
      <p:pic>
        <p:nvPicPr>
          <p:cNvPr id="8" name="Picture 3" descr="C:\Users\user\Downloads\IMG-20210621-WA0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52"/>
            <a:ext cx="3393306" cy="4524406"/>
          </a:xfrm>
          <a:prstGeom prst="rect">
            <a:avLst/>
          </a:prstGeom>
          <a:noFill/>
        </p:spPr>
      </p:pic>
      <p:pic>
        <p:nvPicPr>
          <p:cNvPr id="9" name="Picture 4" descr="C:\Users\user\Downloads\IMG-20210621-WA00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714620"/>
            <a:ext cx="4491820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ownloads\IMG-20210621-WA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285727"/>
            <a:ext cx="4286281" cy="5732955"/>
          </a:xfrm>
          <a:prstGeom prst="rect">
            <a:avLst/>
          </a:prstGeom>
          <a:noFill/>
        </p:spPr>
      </p:pic>
      <p:sp>
        <p:nvSpPr>
          <p:cNvPr id="2052" name="AutoShape 4" descr="https://mail.yandex.ru/message_part/IMG-20210620-WA0013.jpg?_uid=131874321&amp;name=IMG-20210620-WA0013.jpg&amp;hid=1.1&amp;ids=176203335420875112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mail.yandex.ru/message_part/IMG-20210620-WA0013.jpg?_uid=131874321&amp;name=IMG-20210620-WA0013.jpg&amp;hid=1.1&amp;ids=176203335420875112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Users\user\Downloads\IMG-20210620-WA0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1357298"/>
            <a:ext cx="4456472" cy="5143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ownloads\IMG-20210623-WA0003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42852"/>
            <a:ext cx="3047594" cy="4071942"/>
          </a:xfrm>
          <a:prstGeom prst="rect">
            <a:avLst/>
          </a:prstGeom>
          <a:noFill/>
        </p:spPr>
      </p:pic>
      <p:pic>
        <p:nvPicPr>
          <p:cNvPr id="1028" name="Picture 4" descr="C:\Users\user\Downloads\IMG-20210623-WA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42852"/>
            <a:ext cx="3595200" cy="4000504"/>
          </a:xfrm>
          <a:prstGeom prst="rect">
            <a:avLst/>
          </a:prstGeom>
          <a:noFill/>
        </p:spPr>
      </p:pic>
      <p:pic>
        <p:nvPicPr>
          <p:cNvPr id="6" name="Picture 2" descr="C:\Users\user\Downloads\IMG-20210622-WA000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214686"/>
            <a:ext cx="4572032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IMG-20210623-WA0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3053957" cy="4071942"/>
          </a:xfrm>
          <a:prstGeom prst="rect">
            <a:avLst/>
          </a:prstGeom>
          <a:noFill/>
        </p:spPr>
      </p:pic>
      <p:pic>
        <p:nvPicPr>
          <p:cNvPr id="1027" name="Picture 3" descr="C:\Users\user\Downloads\IMG-20210623-WA00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09541"/>
            <a:ext cx="3143272" cy="4191029"/>
          </a:xfrm>
          <a:prstGeom prst="rect">
            <a:avLst/>
          </a:prstGeom>
          <a:noFill/>
        </p:spPr>
      </p:pic>
      <p:pic>
        <p:nvPicPr>
          <p:cNvPr id="1028" name="Picture 4" descr="C:\Users\user\Downloads\IMG-20210623-WA0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2500306"/>
            <a:ext cx="3107553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IMG-20210623-WA0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3786214" cy="5263761"/>
          </a:xfrm>
          <a:prstGeom prst="rect">
            <a:avLst/>
          </a:prstGeom>
          <a:noFill/>
        </p:spPr>
      </p:pic>
      <p:pic>
        <p:nvPicPr>
          <p:cNvPr id="2051" name="Picture 3" descr="C:\Users\user\Downloads\IMG-20210623-WA0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500174"/>
            <a:ext cx="3845596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357166"/>
            <a:ext cx="6858048" cy="4500594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результате работы над проектом у детей расширились знания о цветах, особенностях их жизнедеятельности, условий их роста; обогатился активный и пассивный словарь детей (нектар, стебли, корень, листья, цветы, семена, полевые цветы, луговые цветы, садовые цветы, комнатные цветы);</a:t>
            </a:r>
          </a:p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Сформировалось умение самостоятельно наблюдать за изменениями, которые происходят с цветами, появился познавательный интерес;</a:t>
            </a:r>
          </a:p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Сформировались навыки культурного поведения в природе, умение беречь и заботиться о ней;</a:t>
            </a:r>
          </a:p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Повысилась  воспитательная компетентность родителей в экологическом образовании детей. Спасибо за внимание!</a:t>
            </a:r>
          </a:p>
          <a:p>
            <a:endParaRPr lang="ru-RU" dirty="0"/>
          </a:p>
        </p:txBody>
      </p:sp>
      <p:pic>
        <p:nvPicPr>
          <p:cNvPr id="2050" name="Picture 2" descr="hello_html_11bc5c4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435902"/>
            <a:ext cx="6486142" cy="242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ello_html_m4cd3ef2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3050554"/>
            <a:ext cx="2928958" cy="346453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57290" y="1714488"/>
            <a:ext cx="57864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8" name="Picture 4" descr="hello_html_m5d16ff6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0"/>
            <a:ext cx="1914525" cy="2143125"/>
          </a:xfrm>
          <a:prstGeom prst="rect">
            <a:avLst/>
          </a:prstGeom>
          <a:noFill/>
        </p:spPr>
      </p:pic>
      <p:pic>
        <p:nvPicPr>
          <p:cNvPr id="31750" name="Picture 6" descr="hello_html_m740e19a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500306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1086</TotalTime>
  <Words>337</Words>
  <Application>Microsoft Office PowerPoint</Application>
  <PresentationFormat>Экран (4:3)</PresentationFormat>
  <Paragraphs>25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Изящная</vt:lpstr>
      <vt:lpstr>«Цветы вокруг нас»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«Цветы вокруг нас»</dc:title>
  <dc:creator>Пользователь Windows</dc:creator>
  <cp:lastModifiedBy>Пользователь Windows</cp:lastModifiedBy>
  <cp:revision>40</cp:revision>
  <dcterms:created xsi:type="dcterms:W3CDTF">2021-06-16T07:26:24Z</dcterms:created>
  <dcterms:modified xsi:type="dcterms:W3CDTF">2021-06-24T08:15:53Z</dcterms:modified>
</cp:coreProperties>
</file>