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44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1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D6F9B6A-1400-4DC1-9051-3D1956AD041B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744C955-01F0-4881-B019-7DE992B85C1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24538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F9B6A-1400-4DC1-9051-3D1956AD041B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4C955-01F0-4881-B019-7DE992B85C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4925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F9B6A-1400-4DC1-9051-3D1956AD041B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4C955-01F0-4881-B019-7DE992B85C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5520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F9B6A-1400-4DC1-9051-3D1956AD041B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4C955-01F0-4881-B019-7DE992B85C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67311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F9B6A-1400-4DC1-9051-3D1956AD041B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4C955-01F0-4881-B019-7DE992B85C1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259992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F9B6A-1400-4DC1-9051-3D1956AD041B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4C955-01F0-4881-B019-7DE992B85C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4663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F9B6A-1400-4DC1-9051-3D1956AD041B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4C955-01F0-4881-B019-7DE992B85C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9247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F9B6A-1400-4DC1-9051-3D1956AD041B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4C955-01F0-4881-B019-7DE992B85C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67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F9B6A-1400-4DC1-9051-3D1956AD041B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4C955-01F0-4881-B019-7DE992B85C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2195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F9B6A-1400-4DC1-9051-3D1956AD041B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4C955-01F0-4881-B019-7DE992B85C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1384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F9B6A-1400-4DC1-9051-3D1956AD041B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4C955-01F0-4881-B019-7DE992B85C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4277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3D6F9B6A-1400-4DC1-9051-3D1956AD041B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2744C955-01F0-4881-B019-7DE992B85C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6922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Constantia" pitchFamily="18" charset="0"/>
              </a:rPr>
              <a:t>Презентация   творческого проекта</a:t>
            </a:r>
            <a:br>
              <a:rPr lang="ru-RU" sz="4000" dirty="0" smtClean="0">
                <a:latin typeface="Constantia" pitchFamily="18" charset="0"/>
              </a:rPr>
            </a:br>
            <a:r>
              <a:rPr lang="ru-RU" sz="4000" dirty="0" smtClean="0">
                <a:latin typeface="Constantia" pitchFamily="18" charset="0"/>
              </a:rPr>
              <a:t>  «</a:t>
            </a:r>
            <a:r>
              <a:rPr lang="ru-RU" sz="4000" dirty="0" smtClean="0">
                <a:latin typeface="Constantia" pitchFamily="18" charset="0"/>
              </a:rPr>
              <a:t>Красавица    </a:t>
            </a:r>
            <a:r>
              <a:rPr lang="ru-RU" sz="4000" dirty="0" smtClean="0">
                <a:latin typeface="Constantia" pitchFamily="18" charset="0"/>
              </a:rPr>
              <a:t>матрёшка»</a:t>
            </a:r>
            <a:endParaRPr lang="ru-RU" sz="4000" dirty="0">
              <a:latin typeface="Constant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412480" y="4979977"/>
            <a:ext cx="3279756" cy="1388165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Century" pitchFamily="18" charset="0"/>
              </a:rPr>
              <a:t>Младше - средняя коррекционная группа 2021г.</a:t>
            </a:r>
            <a:endParaRPr lang="ru-RU" dirty="0">
              <a:solidFill>
                <a:schemeClr val="bg1"/>
              </a:solidFill>
              <a:latin typeface="Century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1400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1611" y="339542"/>
            <a:ext cx="4162926" cy="598185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  <a:latin typeface="Georgia" panose="02040502050405020303" pitchFamily="18" charset="0"/>
              </a:rPr>
              <a:t>Учимся сравнивать матрёшек по величине и обозначать словами</a:t>
            </a:r>
            <a:endParaRPr lang="ru-RU" sz="3200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pic>
        <p:nvPicPr>
          <p:cNvPr id="1026" name="Picture 2" descr="https://sun9-43.userapi.com/impg/LTckxkBW0z5_QIwIpab5OeBxIp2g2wjn-_SdsA/dFFVUg7YdU4.jpg?size=960x844&amp;quality=96&amp;sign=d7a38a5528d78d38e9dd809a1bf38278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6156" y="339541"/>
            <a:ext cx="6653462" cy="5981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26755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5357" y="571318"/>
            <a:ext cx="4307306" cy="5918516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  <a:latin typeface="Century" pitchFamily="18" charset="0"/>
              </a:rPr>
              <a:t>Закрепляем названия основных цветов и их оттенков в дидактической игре</a:t>
            </a:r>
            <a:br>
              <a:rPr lang="ru-RU" sz="3200" dirty="0" smtClean="0">
                <a:solidFill>
                  <a:schemeClr val="tx1"/>
                </a:solidFill>
                <a:latin typeface="Century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Century" pitchFamily="18" charset="0"/>
              </a:rPr>
              <a:t>«Одень матрёшку»</a:t>
            </a:r>
            <a:endParaRPr lang="ru-RU" sz="3200" dirty="0">
              <a:solidFill>
                <a:schemeClr val="tx1"/>
              </a:solidFill>
              <a:latin typeface="Century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851" y="571318"/>
            <a:ext cx="6885783" cy="5918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32339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45379" y="1102894"/>
            <a:ext cx="3522845" cy="2085475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Century" panose="02040604050505020304" pitchFamily="18" charset="0"/>
              </a:rPr>
              <a:t>Хоровод матрёшек</a:t>
            </a:r>
            <a:endParaRPr lang="ru-RU" dirty="0">
              <a:solidFill>
                <a:schemeClr val="tx1"/>
              </a:solidFill>
              <a:latin typeface="Century" panose="02040604050505020304" pitchFamily="18" charset="0"/>
            </a:endParaRPr>
          </a:p>
        </p:txBody>
      </p:sp>
      <p:pic>
        <p:nvPicPr>
          <p:cNvPr id="1028" name="Picture 4" descr="https://sun9-41.userapi.com/impg/byp3XxMoi0Dfdvbgk1eJUf_-Uk4LxcaCkDRJhw/9CVRfamT6GI.jpg?size=1280x960&amp;quality=96&amp;sign=50c8167230aefd8f7be72ac445fd5422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4017" y="663825"/>
            <a:ext cx="7039699" cy="527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0459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5166" y="5264332"/>
            <a:ext cx="4500153" cy="119903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Century" pitchFamily="18" charset="0"/>
              </a:rPr>
              <a:t>Лепим матрёшку</a:t>
            </a:r>
            <a:endParaRPr lang="ru-RU" dirty="0">
              <a:solidFill>
                <a:schemeClr val="tx1"/>
              </a:solidFill>
              <a:latin typeface="Century" pitchFamily="18" charset="0"/>
            </a:endParaRPr>
          </a:p>
        </p:txBody>
      </p:sp>
      <p:pic>
        <p:nvPicPr>
          <p:cNvPr id="2050" name="Picture 2" descr="https://sun9-12.userapi.com/impg/6NZjMni0x3_E8jbK21QLX37gmi7zTZgLj-GeCQ/B7xPZcuqLKY.jpg?size=1280x960&amp;quality=96&amp;sign=b611750d098304716873873e136da79c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7766" y="483325"/>
            <a:ext cx="5030703" cy="39205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sun9-74.userapi.com/impg/4qe1peosgZQ28tXmYE2EcIKht5oS7YPJrmnwTg/NhpP3klpA_E.jpg?size=810x1080&amp;quality=96&amp;sign=31531d9746a177af4b832dc359889e48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48550" y="495759"/>
            <a:ext cx="5146766" cy="37757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42594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44982" y="5499463"/>
            <a:ext cx="6635931" cy="109727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Century" pitchFamily="18" charset="0"/>
              </a:rPr>
              <a:t>Развлечение с матрёшкой</a:t>
            </a:r>
            <a:endParaRPr lang="ru-RU" dirty="0">
              <a:solidFill>
                <a:schemeClr val="tx1"/>
              </a:solidFill>
              <a:latin typeface="Century" pitchFamily="18" charset="0"/>
            </a:endParaRPr>
          </a:p>
        </p:txBody>
      </p:sp>
      <p:pic>
        <p:nvPicPr>
          <p:cNvPr id="1026" name="Picture 2" descr="F:\мастер класс\IMG-20210413-WA00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875611">
            <a:off x="8489222" y="1306547"/>
            <a:ext cx="2546757" cy="38520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F:\мастер класс\IMG-20210413-WA00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390767">
            <a:off x="4604920" y="928087"/>
            <a:ext cx="2881902" cy="3842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F:\мастер класс\IMG-20210413-WA001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9997914">
            <a:off x="950867" y="2047237"/>
            <a:ext cx="2902676" cy="38702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657001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74273" y="5839097"/>
            <a:ext cx="7145383" cy="653144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Century" pitchFamily="18" charset="0"/>
              </a:rPr>
              <a:t>Чаепитие с матрёшкой</a:t>
            </a:r>
            <a:endParaRPr lang="ru-RU" dirty="0">
              <a:solidFill>
                <a:schemeClr val="tx1"/>
              </a:solidFill>
              <a:latin typeface="Century" pitchFamily="18" charset="0"/>
            </a:endParaRPr>
          </a:p>
        </p:txBody>
      </p:sp>
      <p:pic>
        <p:nvPicPr>
          <p:cNvPr id="2050" name="Picture 2" descr="F:\мастер класс\IMG-20210413-WA00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174379">
            <a:off x="917599" y="1729172"/>
            <a:ext cx="2896459" cy="38619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F:\мастер класс\IMG-20210413-WA00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37450" y="718460"/>
            <a:ext cx="2808377" cy="40494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F:\мастер класс\IMG-20210413-WA001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422355">
            <a:off x="8203455" y="1764660"/>
            <a:ext cx="2810144" cy="37615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7909" y="5120640"/>
            <a:ext cx="8908867" cy="1234440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Century" pitchFamily="18" charset="0"/>
              </a:rPr>
              <a:t>Работа с родителями</a:t>
            </a:r>
            <a:br>
              <a:rPr lang="ru-RU" dirty="0" smtClean="0">
                <a:solidFill>
                  <a:schemeClr val="tx1"/>
                </a:solidFill>
                <a:latin typeface="Century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Century" pitchFamily="18" charset="0"/>
              </a:rPr>
              <a:t> «Наша красавица матрёшка»</a:t>
            </a:r>
            <a:endParaRPr lang="ru-RU" dirty="0">
              <a:solidFill>
                <a:schemeClr val="tx1"/>
              </a:solidFill>
              <a:latin typeface="Century" pitchFamily="18" charset="0"/>
            </a:endParaRPr>
          </a:p>
        </p:txBody>
      </p:sp>
      <p:pic>
        <p:nvPicPr>
          <p:cNvPr id="3074" name="Picture 2" descr="F:\мастер класс\IMG_20210416_0802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1466" y="460237"/>
            <a:ext cx="5779392" cy="4582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99064" y="4267199"/>
            <a:ext cx="9496698" cy="1859280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chemeClr val="tx1"/>
                </a:solidFill>
                <a:latin typeface="Century" pitchFamily="18" charset="0"/>
              </a:rPr>
              <a:t>Спасибо за внимание!!!</a:t>
            </a:r>
            <a:endParaRPr lang="ru-RU" sz="5400" b="1" dirty="0">
              <a:solidFill>
                <a:schemeClr val="tx1"/>
              </a:solidFill>
              <a:latin typeface="Century" pitchFamily="18" charset="0"/>
            </a:endParaRPr>
          </a:p>
        </p:txBody>
      </p:sp>
      <p:pic>
        <p:nvPicPr>
          <p:cNvPr id="3" name="Рисунок 2" descr="Veselie-matreshki"/>
          <p:cNvPicPr/>
          <p:nvPr/>
        </p:nvPicPr>
        <p:blipFill>
          <a:blip r:embed="rId2" cstate="print"/>
          <a:srcRect l="4200" t="5949" r="7800" b="13031"/>
          <a:stretch>
            <a:fillRect/>
          </a:stretch>
        </p:blipFill>
        <p:spPr bwMode="auto">
          <a:xfrm>
            <a:off x="3740059" y="1183005"/>
            <a:ext cx="465963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Базис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143</TotalTime>
  <Words>45</Words>
  <Application>Microsoft Office PowerPoint</Application>
  <PresentationFormat>Произвольный</PresentationFormat>
  <Paragraphs>10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Базис</vt:lpstr>
      <vt:lpstr>Презентация   творческого проекта   «Красавица    матрёшка»</vt:lpstr>
      <vt:lpstr>Учимся сравнивать матрёшек по величине и обозначать словами</vt:lpstr>
      <vt:lpstr>Закрепляем названия основных цветов и их оттенков в дидактической игре «Одень матрёшку»</vt:lpstr>
      <vt:lpstr>Хоровод матрёшек</vt:lpstr>
      <vt:lpstr>Лепим матрёшку</vt:lpstr>
      <vt:lpstr>Развлечение с матрёшкой</vt:lpstr>
      <vt:lpstr>Чаепитие с матрёшкой</vt:lpstr>
      <vt:lpstr>Работа с родителями  «Наша красавица матрёшка»</vt:lpstr>
      <vt:lpstr>Спасибо за внимание!!!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 Windows</cp:lastModifiedBy>
  <cp:revision>13</cp:revision>
  <dcterms:created xsi:type="dcterms:W3CDTF">2021-03-26T05:39:49Z</dcterms:created>
  <dcterms:modified xsi:type="dcterms:W3CDTF">2021-04-16T05:31:32Z</dcterms:modified>
</cp:coreProperties>
</file>