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7" r:id="rId13"/>
    <p:sldId id="296" r:id="rId14"/>
    <p:sldId id="266" r:id="rId15"/>
    <p:sldId id="267" r:id="rId16"/>
    <p:sldId id="268" r:id="rId17"/>
    <p:sldId id="309" r:id="rId18"/>
    <p:sldId id="308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281" r:id="rId29"/>
    <p:sldId id="272" r:id="rId30"/>
    <p:sldId id="307" r:id="rId31"/>
    <p:sldId id="310" r:id="rId32"/>
    <p:sldId id="31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1E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94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16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36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04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10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1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59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8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66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1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170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1218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546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71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717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358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9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07EEF8-B559-4F19-A488-81832B903A8A}" type="datetimeFigureOut">
              <a:rPr lang="ru-RU" smtClean="0"/>
              <a:t>18.01.2020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039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84784"/>
            <a:ext cx="8287072" cy="312420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  <a:b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b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«Зимующие птицы</a:t>
            </a:r>
            <a:r>
              <a:rPr lang="ru-RU" b="1" i="1" dirty="0">
                <a:solidFill>
                  <a:srgbClr val="D41E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 algn="l">
              <a:spcBef>
                <a:spcPct val="0"/>
              </a:spcBef>
            </a:pPr>
            <a:r>
              <a:rPr lang="ru-RU" i="1" dirty="0">
                <a:solidFill>
                  <a:srgbClr val="003300"/>
                </a:solidFill>
                <a:latin typeface="Times New Roman"/>
                <a:cs typeface="Arial" charset="0"/>
              </a:rPr>
              <a:t/>
            </a:r>
            <a:br>
              <a:rPr lang="ru-RU" i="1" dirty="0">
                <a:solidFill>
                  <a:srgbClr val="003300"/>
                </a:solidFill>
                <a:latin typeface="Times New Roman"/>
                <a:cs typeface="Arial" charset="0"/>
              </a:rPr>
            </a:br>
            <a:endParaRPr lang="ru-RU" i="1" dirty="0">
              <a:solidFill>
                <a:srgbClr val="003300"/>
              </a:solidFill>
              <a:latin typeface="Times New Roman"/>
              <a:cs typeface="Arial" charset="0"/>
            </a:endParaRPr>
          </a:p>
          <a:p>
            <a:pPr algn="l"/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1656576"/>
            <a:ext cx="5539722" cy="52014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маленькие пташки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серых будничных рубашках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клюют, чем угощают,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Даже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крохи подбирают.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Чик-чирик, – везде свои,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Непоседы…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(Воробьи)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302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68760"/>
            <a:ext cx="6840252" cy="4560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1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3768" y="2204864"/>
            <a:ext cx="4503220" cy="39087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вчера гулял в пургу,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Видел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веточку в снегу,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ветке красный шарик.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 он, живой фонарик?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Снегирь)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131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493100"/>
            <a:ext cx="6194878" cy="3871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29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5776" y="2276872"/>
            <a:ext cx="4534190" cy="39087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Корку хлебную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таскает,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не подпускает.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Крепко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держит оборону,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каркая?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Ворона)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250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323" y="1755664"/>
            <a:ext cx="5871354" cy="3346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099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2204864"/>
            <a:ext cx="5356082" cy="390876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нее глаза большие,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Хищный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клюв – всегда крючком.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ночам она летает,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Спит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дереве лишь днем.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Сова)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/>
            </a:r>
            <a:br>
              <a:rPr lang="ru-RU" sz="5400" dirty="0"/>
            </a:b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378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49" y="1505716"/>
            <a:ext cx="6642302" cy="3846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332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9792" y="2492896"/>
            <a:ext cx="3941912" cy="30777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Белобокий Почтальон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вестей разносит он.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деревням и садам,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деревьям, проводам.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Сорока)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422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28800"/>
            <a:ext cx="6096825" cy="4030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47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27784" y="2060848"/>
            <a:ext cx="4433713" cy="393954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зимой люблю кормушки,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ёлочках игрушки,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поклевать хочу,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к другой лечу.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Желтогрудая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птичка,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зовут меня…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Синичка)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1464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908" y="1412776"/>
            <a:ext cx="5706184" cy="4353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5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5" b="9831"/>
          <a:stretch/>
        </p:blipFill>
        <p:spPr>
          <a:xfrm>
            <a:off x="1835696" y="2060848"/>
            <a:ext cx="5695280" cy="43087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56604" y="116632"/>
            <a:ext cx="4453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1EAD"/>
                </a:solidFill>
              </a:rPr>
              <a:t>Угадай кто?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D41E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04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" t="5418" r="13577" b="2343"/>
          <a:stretch/>
        </p:blipFill>
        <p:spPr>
          <a:xfrm>
            <a:off x="1870363" y="817418"/>
            <a:ext cx="4835237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8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6" t="1003" r="8489" b="8999"/>
          <a:stretch/>
        </p:blipFill>
        <p:spPr>
          <a:xfrm>
            <a:off x="2843808" y="1124744"/>
            <a:ext cx="3574473" cy="52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764704"/>
            <a:ext cx="3353544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13393"/>
            <a:ext cx="5734481" cy="573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0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6632"/>
            <a:ext cx="8332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1EAD"/>
                </a:solidFill>
              </a:rPr>
              <a:t>Угадай кто спрятался?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D41EA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66" y="1412776"/>
            <a:ext cx="6137622" cy="4176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24907"/>
            <a:ext cx="4495559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340768"/>
            <a:ext cx="6948140" cy="3960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10444"/>
            <a:ext cx="4259965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8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907" y="764704"/>
            <a:ext cx="5016137" cy="31350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906" y="1628800"/>
            <a:ext cx="5016137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0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44824"/>
            <a:ext cx="6948264" cy="46321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61" y="548680"/>
            <a:ext cx="6947819" cy="353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3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68760"/>
            <a:ext cx="5691098" cy="32957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794" y="1268760"/>
            <a:ext cx="4513621" cy="329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2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460979"/>
            <a:ext cx="4698072" cy="3584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60979"/>
            <a:ext cx="5080269" cy="358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4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0" y="-2894"/>
            <a:ext cx="914705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1EAD"/>
                </a:solidFill>
              </a:rPr>
              <a:t>Какая птичка не зимующая?</a:t>
            </a:r>
            <a:endParaRPr lang="ru-RU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D41EA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28103"/>
            <a:ext cx="3744416" cy="26368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97435"/>
            <a:ext cx="4001333" cy="26675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" y="3933056"/>
            <a:ext cx="3707904" cy="24514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3818135"/>
            <a:ext cx="4001333" cy="256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1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3685"/>
            <a:ext cx="3960439" cy="24752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20688"/>
            <a:ext cx="4295214" cy="2448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68070"/>
            <a:ext cx="4104456" cy="26649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47482"/>
            <a:ext cx="3960440" cy="280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2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4245252" cy="28066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86911"/>
            <a:ext cx="4324860" cy="30491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32656"/>
            <a:ext cx="3779520" cy="28834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17" y="3586911"/>
            <a:ext cx="4355976" cy="30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23627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предложений по картине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40" y="1604233"/>
            <a:ext cx="3394720" cy="44210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8136904" cy="610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37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64219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D41EAD"/>
                </a:solidFill>
              </a:rPr>
              <a:t>Сделай кормушку и помоги птицам выжить!</a:t>
            </a: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 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6590" y="1687341"/>
            <a:ext cx="4248472" cy="43924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FFFF00"/>
                </a:solidFill>
              </a:rPr>
              <a:t>Зима – очень тяжелое время года для птиц. Холодно и голодно им. Из-за холода птицы теряют много тепла. Как же им согреться? Для того чтобы согреться птицам необходимо много есть, и еды им нужно зимой намного больше чем летом.</a:t>
            </a:r>
          </a:p>
          <a:p>
            <a:endParaRPr lang="ru-RU" sz="24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87341"/>
            <a:ext cx="3974450" cy="41044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4142" y="26064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0126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4"/>
            <a:ext cx="8316416" cy="469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1685547" cy="22585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005064"/>
            <a:ext cx="1685547" cy="22585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469" y="1268760"/>
            <a:ext cx="1685547" cy="22585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132856"/>
            <a:ext cx="1685547" cy="22585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671" y="4603917"/>
            <a:ext cx="2813434" cy="2016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89040"/>
            <a:ext cx="2274156" cy="16297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2" y="1988840"/>
            <a:ext cx="2033020" cy="145694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024338" y="83723"/>
            <a:ext cx="5641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1EAD"/>
                </a:solidFill>
              </a:rPr>
              <a:t>Посчитай птиц 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D41E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4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70" y="2329537"/>
            <a:ext cx="3373568" cy="22297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-92372"/>
            <a:ext cx="3373568" cy="22297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36712"/>
            <a:ext cx="3384376" cy="22368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2656"/>
            <a:ext cx="3373568" cy="22297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918" y="4190321"/>
            <a:ext cx="3918310" cy="25897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222745"/>
            <a:ext cx="4572000" cy="24433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38" y="4005064"/>
            <a:ext cx="4302512" cy="229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01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472</TotalTime>
  <Words>221</Words>
  <Application>Microsoft Office PowerPoint</Application>
  <PresentationFormat>Экран (4:3)</PresentationFormat>
  <Paragraphs>44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Century Gothic</vt:lpstr>
      <vt:lpstr>Times New Roman</vt:lpstr>
      <vt:lpstr>Wingdings 3</vt:lpstr>
      <vt:lpstr>Сектор</vt:lpstr>
      <vt:lpstr> Викторина Тема: «Зимующие птицы»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Составление предложений по картине </vt:lpstr>
      <vt:lpstr>Сделай кормушку и помоги птицам выжить! 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«Зимующие птицы»</dc:title>
  <dc:creator>АААААААА</dc:creator>
  <cp:lastModifiedBy>Пользователь</cp:lastModifiedBy>
  <cp:revision>44</cp:revision>
  <dcterms:created xsi:type="dcterms:W3CDTF">2015-11-11T11:19:37Z</dcterms:created>
  <dcterms:modified xsi:type="dcterms:W3CDTF">2020-01-18T20:07:11Z</dcterms:modified>
</cp:coreProperties>
</file>