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</p:sldMasterIdLst>
  <p:sldIdLst>
    <p:sldId id="256" r:id="rId2"/>
    <p:sldId id="257" r:id="rId3"/>
    <p:sldId id="262" r:id="rId4"/>
    <p:sldId id="263" r:id="rId5"/>
    <p:sldId id="261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62EF3-3C4F-43EE-ACEE-D4B806740EA3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8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19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16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4549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889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0274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2336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82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2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96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1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44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70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5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8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3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86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0786BE5-D2A3-4BF0-8B30-D7403E61B3DC}" type="datetimeFigureOut">
              <a:rPr lang="en-US" smtClean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679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53251" cy="2649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324" y="1275347"/>
            <a:ext cx="8434213" cy="1215190"/>
          </a:xfrm>
        </p:spPr>
        <p:txBody>
          <a:bodyPr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ru-RU" sz="48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«Страна безопасности»</a:t>
            </a:r>
            <a:endParaRPr lang="ru-RU" sz="48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1601" y="2984675"/>
            <a:ext cx="8825658" cy="861420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2400" b="1" dirty="0">
                <a:solidFill>
                  <a:schemeClr val="tx1"/>
                </a:solidFill>
                <a:latin typeface="Constantia" panose="02030602050306030303" pitchFamily="18" charset="0"/>
              </a:rPr>
              <a:t>ПОЗНАВАТЕЛЬНО – ТВОРЧЕСКИЙ,  ПРАКТИКО – ОРИЕНТИРОВАННЫЙ  ПРОЕКТ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73454" y="4610132"/>
            <a:ext cx="30159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>
                <a:latin typeface="Constantia" panose="02030602050306030303" pitchFamily="18" charset="0"/>
              </a:rPr>
              <a:t>Составили воспитатели:</a:t>
            </a:r>
          </a:p>
          <a:p>
            <a:r>
              <a:rPr lang="ru-RU" b="1" dirty="0" err="1">
                <a:latin typeface="Constantia" panose="02030602050306030303" pitchFamily="18" charset="0"/>
              </a:rPr>
              <a:t>Барканова</a:t>
            </a:r>
            <a:r>
              <a:rPr lang="ru-RU" b="1" dirty="0">
                <a:latin typeface="Constantia" panose="02030602050306030303" pitchFamily="18" charset="0"/>
              </a:rPr>
              <a:t> И.В</a:t>
            </a:r>
          </a:p>
          <a:p>
            <a:r>
              <a:rPr lang="ru-RU" b="1" dirty="0">
                <a:latin typeface="Constantia" panose="02030602050306030303" pitchFamily="18" charset="0"/>
              </a:rPr>
              <a:t>Кудрявцева И.В. </a:t>
            </a:r>
          </a:p>
        </p:txBody>
      </p:sp>
    </p:spTree>
    <p:extLst>
      <p:ext uri="{BB962C8B-B14F-4D97-AF65-F5344CB8AC3E}">
        <p14:creationId xmlns:p14="http://schemas.microsoft.com/office/powerpoint/2010/main" val="365467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753" y="209006"/>
            <a:ext cx="11691257" cy="6426925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Актуальность</a:t>
            </a:r>
            <a:r>
              <a:rPr lang="ru-RU" sz="2800" b="1" dirty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         </a:t>
            </a:r>
            <a:r>
              <a:rPr lang="ru-RU" sz="2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Может </a:t>
            </a: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возникнуть вопрос: зачем объяснять детям особенности движения транспорта, если малыш все равно переходит дорогу, только держась за руку взрослого? Не преждевременна ли работа по знакомству детей с правилами обращения с пожароопасными предметами? Быть может не стоит забивать голову детям правилами поведениями при контактах с незнакомыми людьми? Ведь пока еще они не ходят самостоятельно по улице, не остаются одни дома и всегда находятся под вашим наблюдением?</a:t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      Но мы всегда должны помнить о том, что формирование сознательного поведения – процесс длительный. Это сегодня ребенок всюду ходит за ручкой с мамой, а завтра он станет самостоятельным.</a:t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      Работа по обучению детей правилам грамотного поведения на улице, на природе и дома – это работа не одного дня. Для того, чтобы она принесла результаты, недостаточно одного занятия или беседы с детьми. Работа должна быть </a:t>
            </a:r>
            <a:r>
              <a:rPr lang="ru-RU" sz="2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систематической</a:t>
            </a: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      </a:t>
            </a:r>
            <a:r>
              <a:rPr lang="ru-RU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endParaRPr lang="ru-RU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6024" y="5414209"/>
            <a:ext cx="10620102" cy="115640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entury" pitchFamily="18" charset="0"/>
              </a:rPr>
              <a:t>Закрепляем знания детей по безопасности в дидактических и подвижных  играх</a:t>
            </a:r>
            <a:endParaRPr lang="ru-RU" sz="2400" dirty="0">
              <a:solidFill>
                <a:schemeClr val="tx1"/>
              </a:solidFill>
              <a:latin typeface="Century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83" y="354930"/>
            <a:ext cx="2668754" cy="3090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8922" y="839146"/>
            <a:ext cx="2895851" cy="3590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358" y="1541376"/>
            <a:ext cx="2975106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6366" y="5209673"/>
            <a:ext cx="7602583" cy="8502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Работа по теме: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«Скажем нет микробам и вирусам!!!»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18" y="621724"/>
            <a:ext cx="3439542" cy="4391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543" y="576273"/>
            <a:ext cx="3360017" cy="448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3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4560" y="4756993"/>
            <a:ext cx="8085909" cy="1016446"/>
          </a:xfrm>
        </p:spPr>
        <p:txBody>
          <a:bodyPr/>
          <a:lstStyle/>
          <a:p>
            <a:pPr algn="ctr"/>
            <a:r>
              <a:rPr lang="ru-RU" sz="2400" dirty="0" smtClean="0">
                <a:latin typeface="Constantia" pitchFamily="18" charset="0"/>
              </a:rPr>
              <a:t>Чтобы ни один микроб не попал случайно в рот</a:t>
            </a:r>
            <a:br>
              <a:rPr lang="ru-RU" sz="2400" dirty="0" smtClean="0">
                <a:latin typeface="Constantia" pitchFamily="18" charset="0"/>
              </a:rPr>
            </a:br>
            <a:r>
              <a:rPr lang="ru-RU" sz="2400" dirty="0" smtClean="0">
                <a:latin typeface="Constantia" pitchFamily="18" charset="0"/>
              </a:rPr>
              <a:t>Руки мыть перед едой, нужно с мылом и водой!!!</a:t>
            </a:r>
            <a:endParaRPr lang="ru-RU" sz="2400" dirty="0">
              <a:latin typeface="Constant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0116" y="1141478"/>
            <a:ext cx="3389900" cy="3305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802" y="1141478"/>
            <a:ext cx="3188408" cy="3288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68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829" y="496389"/>
            <a:ext cx="9745480" cy="5848535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Результативность проекта</a:t>
            </a:r>
            <a:b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      </a:t>
            </a:r>
            <a:r>
              <a:rPr lang="ru-RU" sz="2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У </a:t>
            </a: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детей сформированы навыки безопасного поведения в различных ситуациях дома, на улице, в общественных местах, в природе.</a:t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Имеются устойчивые знания о правилах дорожного движения и практические навыки поведения в условиях игрового пространства. </a:t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У детей имеются первичные знания о болезнетворных микробах и бактериях.</a:t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Каждый ребёнок осознанно стремится к безопасной жизнедеятельности.</a:t>
            </a:r>
            <a:b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Constantia" panose="02030602050306030303" pitchFamily="18" charset="0"/>
              </a:rPr>
              <a:t>       Дети способны управлять своим поведением и планировать свои действия на основе первичных, ценностных представлений о собственной безопасности.</a:t>
            </a:r>
            <a:r>
              <a:rPr lang="ru-RU" sz="1800" dirty="0">
                <a:solidFill>
                  <a:schemeClr val="tx1"/>
                </a:solidFill>
                <a:latin typeface="Constantia" panose="02030602050306030303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onstantia" panose="02030602050306030303" pitchFamily="18" charset="0"/>
              </a:rPr>
            </a:br>
            <a:endParaRPr lang="ru-RU" sz="18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07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1997" y="2015512"/>
            <a:ext cx="9565182" cy="1726309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Спасибо за внимание!!!</a:t>
            </a:r>
            <a:endParaRPr lang="ru-RU" sz="48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1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</TotalTime>
  <Words>58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</vt:lpstr>
      <vt:lpstr>Century Gothic</vt:lpstr>
      <vt:lpstr>Constantia</vt:lpstr>
      <vt:lpstr>Wingdings 3</vt:lpstr>
      <vt:lpstr>Ион</vt:lpstr>
      <vt:lpstr> «Страна безопасности»</vt:lpstr>
      <vt:lpstr>  Актуальность           Может возникнуть вопрос: зачем объяснять детям особенности движения транспорта, если малыш все равно переходит дорогу, только держась за руку взрослого? Не преждевременна ли работа по знакомству детей с правилами обращения с пожароопасными предметами? Быть может не стоит забивать голову детям правилами поведениями при контактах с незнакомыми людьми? Ведь пока еще они не ходят самостоятельно по улице, не остаются одни дома и всегда находятся под вашим наблюдением?              Но мы всегда должны помнить о том, что формирование сознательного поведения – процесс длительный. Это сегодня ребенок всюду ходит за ручкой с мамой, а завтра он станет самостоятельным.              Работа по обучению детей правилам грамотного поведения на улице, на природе и дома – это работа не одного дня. Для того, чтобы она принесла результаты, недостаточно одного занятия или беседы с детьми. Работа должна быть систематической               </vt:lpstr>
      <vt:lpstr>Презентация PowerPoint</vt:lpstr>
      <vt:lpstr>Презентация PowerPoint</vt:lpstr>
      <vt:lpstr>Чтобы ни один микроб не попал случайно в рот Руки мыть перед едой, нужно с мылом и водой!!!</vt:lpstr>
      <vt:lpstr>Результативность проекта        У детей сформированы навыки безопасного поведения в различных ситуациях дома, на улице, в общественных местах, в природе.        Имеются устойчивые знания о правилах дорожного движения и практические навыки поведения в условиях игрового пространства.         У детей имеются первичные знания о болезнетворных микробах и бактериях.        Каждый ребёнок осознанно стремится к безопасной жизнедеятельности.        Дети способны управлять своим поведением и планировать свои действия на основе первичных, ценностных представлений о собственной безопасности. 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«Страна безопасности»</dc:title>
  <dc:creator>пользователь</dc:creator>
  <cp:lastModifiedBy>пользователь</cp:lastModifiedBy>
  <cp:revision>25</cp:revision>
  <dcterms:created xsi:type="dcterms:W3CDTF">2020-12-17T16:00:07Z</dcterms:created>
  <dcterms:modified xsi:type="dcterms:W3CDTF">2020-12-20T10:49:49Z</dcterms:modified>
</cp:coreProperties>
</file>